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>
        <p:scale>
          <a:sx n="80" d="100"/>
          <a:sy n="80" d="100"/>
        </p:scale>
        <p:origin x="-171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C07F-B4BF-49FE-ABA1-98982D3E7D6E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204864"/>
            <a:ext cx="5472608" cy="1285884"/>
          </a:xfrm>
        </p:spPr>
        <p:txBody>
          <a:bodyPr>
            <a:noAutofit/>
          </a:bodyPr>
          <a:lstStyle/>
          <a:p>
            <a:r>
              <a:rPr lang="ru-RU" sz="6500" b="1" i="1" dirty="0" smtClean="0">
                <a:solidFill>
                  <a:srgbClr val="0070C0"/>
                </a:solidFill>
                <a:latin typeface="Arno Pro Display" pitchFamily="18" charset="0"/>
              </a:rPr>
              <a:t>Весна</a:t>
            </a:r>
            <a:endParaRPr lang="ru-RU" sz="6500" b="1" i="1" dirty="0">
              <a:solidFill>
                <a:srgbClr val="0070C0"/>
              </a:solidFill>
              <a:latin typeface="Arno Pro Displa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04664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№ 25 «Малыш»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4751716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Здаревская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О.Н.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8052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Карпинск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Мать -и- мачеха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5" name="Содержимое 4" descr="0a061ca9c5df86917fa00d449a9805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785926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53703" y="2357430"/>
            <a:ext cx="31902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Мать -и- мачеха цветки</a:t>
            </a:r>
          </a:p>
          <a:p>
            <a:r>
              <a:rPr lang="ru-RU" sz="2400" b="1" dirty="0" smtClean="0">
                <a:latin typeface="Arno Pro Display" pitchFamily="18" charset="0"/>
              </a:rPr>
              <a:t>Словно солнца огоньки.</a:t>
            </a:r>
          </a:p>
          <a:p>
            <a:r>
              <a:rPr lang="ru-RU" sz="2400" b="1" dirty="0" smtClean="0">
                <a:latin typeface="Arno Pro Display" pitchFamily="18" charset="0"/>
              </a:rPr>
              <a:t>На пригорочке растут,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Прям из снега – и цветут.</a:t>
            </a:r>
          </a:p>
          <a:p>
            <a:endParaRPr lang="ru-RU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Незабудка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6" name="Содержимое 5" descr="405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200" y="1785926"/>
            <a:ext cx="45907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://img1.liveinternet.ru/images/attach/c/0/38/40/38040682_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2357430"/>
            <a:ext cx="2794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Незабудка </a:t>
            </a:r>
          </a:p>
          <a:p>
            <a:r>
              <a:rPr lang="ru-RU" sz="2800" b="1" dirty="0" smtClean="0">
                <a:latin typeface="Arno Pro Display" pitchFamily="18" charset="0"/>
              </a:rPr>
              <a:t>весну пробуждает.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Яблоня</a:t>
            </a:r>
            <a:endParaRPr lang="ru-RU" sz="40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709a1db5ceb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336690"/>
            <a:ext cx="4786345" cy="444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10" y="207167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Пришла весна, 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пришла пора цветущих яблонь.</a:t>
            </a:r>
          </a:p>
          <a:p>
            <a:endParaRPr lang="ru-RU" sz="2400" b="1" dirty="0" smtClean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Arno Pro Display" pitchFamily="18" charset="0"/>
              </a:rPr>
              <a:t>Весна пришла и стало так прекрасно. 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12" name="Содержимое 11" descr="74181319_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357298"/>
            <a:ext cx="6522528" cy="467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643050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76" y="1500174"/>
            <a:ext cx="3429024" cy="30718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no Pro Display" pitchFamily="18" charset="0"/>
              </a:rPr>
              <a:t>Март на пятки наступает,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Прогоняя зиму прочь.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Днём снежок немножко тает.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Подмораживает ночь.</a:t>
            </a:r>
            <a:r>
              <a:rPr lang="ru-RU" dirty="0" smtClean="0">
                <a:latin typeface="Arno Pro Display" pitchFamily="18" charset="0"/>
              </a:rPr>
              <a:t/>
            </a:r>
            <a:br>
              <a:rPr lang="ru-RU" dirty="0" smtClean="0">
                <a:latin typeface="Arno Pro Display" pitchFamily="18" charset="0"/>
              </a:rPr>
            </a:br>
            <a:endParaRPr lang="ru-RU" dirty="0"/>
          </a:p>
        </p:txBody>
      </p:sp>
      <p:pic>
        <p:nvPicPr>
          <p:cNvPr id="4" name="Содержимое 3" descr="nev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5250692" cy="448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35716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Снежок еще лежит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908720"/>
            <a:ext cx="3943320" cy="35004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И пусть ручьи начнут свои бега,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Весны дорога будет пусть легка.</a:t>
            </a:r>
            <a:endParaRPr lang="ru-RU" sz="2400" b="1" dirty="0">
              <a:latin typeface="Arno Pro Display" pitchFamily="18" charset="0"/>
            </a:endParaRPr>
          </a:p>
        </p:txBody>
      </p:sp>
      <p:pic>
        <p:nvPicPr>
          <p:cNvPr id="6" name="Содержимое 5" descr="5770cef948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2204864"/>
            <a:ext cx="5245180" cy="414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35716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Ручьи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57975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Тают весело снега,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Вместо улицы – река.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 неё малиновый закат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Искупаться очень рад.</a:t>
            </a:r>
            <a:endParaRPr lang="ru-RU" sz="2400" b="1" dirty="0">
              <a:latin typeface="Arno Pro Display" pitchFamily="18" charset="0"/>
            </a:endParaRPr>
          </a:p>
        </p:txBody>
      </p:sp>
      <p:pic>
        <p:nvPicPr>
          <p:cNvPr id="4" name="Содержимое 3" descr="foto8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285860"/>
            <a:ext cx="564360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285728"/>
            <a:ext cx="4806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Снежок почти растаял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Прилетела первая весенняя птица грач </a:t>
            </a:r>
            <a:endParaRPr lang="ru-RU" sz="40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rook-26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71612"/>
            <a:ext cx="5000660" cy="44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66766" y="2214554"/>
            <a:ext cx="30684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Он в черной одежде,</a:t>
            </a:r>
          </a:p>
          <a:p>
            <a:r>
              <a:rPr lang="ru-RU" sz="2800" b="1" dirty="0" smtClean="0">
                <a:latin typeface="Arno Pro Display" pitchFamily="18" charset="0"/>
              </a:rPr>
              <a:t>Но все – таки врач.</a:t>
            </a:r>
          </a:p>
          <a:p>
            <a:r>
              <a:rPr lang="ru-RU" sz="2800" b="1" dirty="0" smtClean="0">
                <a:latin typeface="Arno Pro Display" pitchFamily="18" charset="0"/>
              </a:rPr>
              <a:t>Спасает поля </a:t>
            </a:r>
          </a:p>
          <a:p>
            <a:r>
              <a:rPr lang="ru-RU" sz="2800" b="1" dirty="0" smtClean="0">
                <a:latin typeface="Arno Pro Display" pitchFamily="18" charset="0"/>
              </a:rPr>
              <a:t>От вредителей грач. 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Сосульки таять начинают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8" name="Содержимое 7" descr="729369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71612"/>
            <a:ext cx="475890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22145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Солнце  жарче пригревает,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Снег уже на крыше тает,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Пять сосулек плакать стали,</a:t>
            </a:r>
          </a:p>
          <a:p>
            <a:r>
              <a:rPr lang="ru-RU" sz="2400" b="1" dirty="0" smtClean="0">
                <a:latin typeface="Arno Pro Display" pitchFamily="18" charset="0"/>
              </a:rPr>
              <a:t>Две растаяли упали. </a:t>
            </a:r>
            <a:endParaRPr lang="ru-RU" sz="24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Почки набухают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8" name="Содержимое 7" descr="pz_09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357298"/>
            <a:ext cx="392909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2357430"/>
            <a:ext cx="34483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Ну, давайте же, почки,</a:t>
            </a:r>
          </a:p>
          <a:p>
            <a:r>
              <a:rPr lang="ru-RU" sz="2800" b="1" dirty="0" smtClean="0">
                <a:latin typeface="Arno Pro Display" pitchFamily="18" charset="0"/>
              </a:rPr>
              <a:t>Выпускайте листочки!</a:t>
            </a:r>
          </a:p>
          <a:p>
            <a:r>
              <a:rPr lang="ru-RU" sz="2800" b="1" dirty="0" smtClean="0">
                <a:latin typeface="Arno Pro Display" pitchFamily="18" charset="0"/>
              </a:rPr>
              <a:t>Просыпайтесь от сна – </a:t>
            </a:r>
          </a:p>
          <a:p>
            <a:r>
              <a:rPr lang="ru-RU" sz="2800" b="1" dirty="0" smtClean="0">
                <a:latin typeface="Arno Pro Display" pitchFamily="18" charset="0"/>
              </a:rPr>
              <a:t>Пусть наступит весна!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no Pro Display" pitchFamily="18" charset="0"/>
              </a:rPr>
              <a:t>Птички прилетели</a:t>
            </a:r>
            <a:endParaRPr lang="ru-RU" b="1" dirty="0">
              <a:latin typeface="Arno Pro Display" pitchFamily="18" charset="0"/>
            </a:endParaRPr>
          </a:p>
        </p:txBody>
      </p:sp>
      <p:pic>
        <p:nvPicPr>
          <p:cNvPr id="6" name="Содержимое 5" descr="6119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00174"/>
            <a:ext cx="485778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2500306"/>
            <a:ext cx="3126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Весна пришла</a:t>
            </a:r>
          </a:p>
          <a:p>
            <a:r>
              <a:rPr lang="ru-RU" sz="2800" b="1" dirty="0" smtClean="0">
                <a:latin typeface="Arno Pro Display" pitchFamily="18" charset="0"/>
              </a:rPr>
              <a:t>И птички прилетели</a:t>
            </a:r>
            <a:r>
              <a:rPr lang="ru-RU" sz="2400" dirty="0" smtClean="0">
                <a:latin typeface="Arno Pro Display" pitchFamily="18" charset="0"/>
              </a:rPr>
              <a:t>.</a:t>
            </a:r>
            <a:endParaRPr lang="ru-RU" sz="2400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Подснежники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0_2a7e6_298c8037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00174"/>
            <a:ext cx="4617425" cy="427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2214554"/>
            <a:ext cx="3523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Прорастает сквозь снежок,</a:t>
            </a:r>
          </a:p>
          <a:p>
            <a:r>
              <a:rPr lang="ru-RU" sz="2400" b="1" dirty="0" smtClean="0">
                <a:latin typeface="Arno Pro Display" pitchFamily="18" charset="0"/>
              </a:rPr>
              <a:t>К солнечным лучам, цветок,</a:t>
            </a:r>
          </a:p>
          <a:p>
            <a:r>
              <a:rPr lang="ru-RU" sz="2400" b="1" dirty="0" smtClean="0">
                <a:latin typeface="Arno Pro Display" pitchFamily="18" charset="0"/>
              </a:rPr>
              <a:t>Маленький и нежный,</a:t>
            </a:r>
          </a:p>
          <a:p>
            <a:r>
              <a:rPr lang="ru-RU" sz="2400" b="1" dirty="0" smtClean="0">
                <a:latin typeface="Arno Pro Display" pitchFamily="18" charset="0"/>
              </a:rPr>
              <a:t>Беленький подснежник.</a:t>
            </a:r>
            <a:endParaRPr lang="ru-RU" sz="24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180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Весна</vt:lpstr>
      <vt:lpstr>Март на пятки наступает, Прогоняя зиму прочь. Днём снежок немножко тает. Подмораживает ночь. </vt:lpstr>
      <vt:lpstr>И пусть ручьи начнут свои бега, Весны дорога будет пусть легка.</vt:lpstr>
      <vt:lpstr>Тают весело снега, Вместо улицы – река. В неё малиновый закат Искупаться очень рад.</vt:lpstr>
      <vt:lpstr>Прилетела первая весенняя птица грач </vt:lpstr>
      <vt:lpstr>Сосульки таять начинают</vt:lpstr>
      <vt:lpstr>Почки набухают</vt:lpstr>
      <vt:lpstr>Птички прилетели</vt:lpstr>
      <vt:lpstr>Подснежники</vt:lpstr>
      <vt:lpstr>Мать -и- мачеха</vt:lpstr>
      <vt:lpstr>Незабудка</vt:lpstr>
      <vt:lpstr>Яблоня</vt:lpstr>
      <vt:lpstr>Весна пришла и стало так прекрасно.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1</cp:lastModifiedBy>
  <cp:revision>60</cp:revision>
  <dcterms:created xsi:type="dcterms:W3CDTF">2012-03-28T10:10:07Z</dcterms:created>
  <dcterms:modified xsi:type="dcterms:W3CDTF">2019-01-22T11:06:46Z</dcterms:modified>
</cp:coreProperties>
</file>