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70" r:id="rId3"/>
    <p:sldId id="273" r:id="rId4"/>
    <p:sldId id="272" r:id="rId5"/>
    <p:sldId id="261" r:id="rId6"/>
    <p:sldId id="274" r:id="rId7"/>
    <p:sldId id="262" r:id="rId8"/>
    <p:sldId id="263" r:id="rId9"/>
    <p:sldId id="26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FAB"/>
    <a:srgbClr val="CCFF99"/>
    <a:srgbClr val="E5F2D6"/>
    <a:srgbClr val="D5E9BD"/>
    <a:srgbClr val="AFD58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>
        <p:scale>
          <a:sx n="94" d="100"/>
          <a:sy n="94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F7CEE9-A5F8-498C-A007-C3D0767F2566}" type="datetimeFigureOut">
              <a:rPr lang="ru-RU" smtClean="0"/>
              <a:pPr>
                <a:defRPr/>
              </a:pPr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57481-6201-491E-97A7-9C0C1516E8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342EC0-F8C4-47A2-A60A-F6CEC68DED97}" type="datetimeFigureOut">
              <a:rPr lang="ru-RU" smtClean="0"/>
              <a:pPr>
                <a:defRPr/>
              </a:pPr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D1DE9-6FDC-4D4B-B761-15A87A4BEB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EB4D43-4E9A-40FC-8E78-7711E454E0D8}" type="datetimeFigureOut">
              <a:rPr lang="ru-RU" smtClean="0"/>
              <a:pPr>
                <a:defRPr/>
              </a:pPr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44DF6-A003-4BE9-B512-804DFC2CF0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8D8E3-0F10-48D9-A83F-252726CD7378}" type="datetimeFigureOut">
              <a:rPr lang="ru-RU" smtClean="0"/>
              <a:pPr>
                <a:defRPr/>
              </a:pPr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BCE04-D359-424F-8068-8A91BA36D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CC815-3259-47DD-A3FD-74F4DC4DE603}" type="datetimeFigureOut">
              <a:rPr lang="ru-RU" smtClean="0"/>
              <a:pPr>
                <a:defRPr/>
              </a:pPr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4EB11-F9CA-4E3C-BE1D-131C2FC4A7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18C69D-4B23-4007-8D29-CE52DE28F8F7}" type="datetimeFigureOut">
              <a:rPr lang="ru-RU" smtClean="0"/>
              <a:pPr>
                <a:defRPr/>
              </a:pPr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6E30B-284C-4367-B028-BDC374AC0E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8FC768-C3D7-4AE5-A161-608F4994317A}" type="datetimeFigureOut">
              <a:rPr lang="ru-RU" smtClean="0"/>
              <a:pPr>
                <a:defRPr/>
              </a:pPr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A5512-9E97-4051-A20D-C16AC30D95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0CC364-D4DB-414F-9C53-761F53232E48}" type="datetimeFigureOut">
              <a:rPr lang="ru-RU" smtClean="0"/>
              <a:pPr>
                <a:defRPr/>
              </a:pPr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56869-9D6F-4780-9519-A3AEE3781D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56737A-73D0-49F2-9676-AD4DA0612FF9}" type="datetimeFigureOut">
              <a:rPr lang="ru-RU" smtClean="0"/>
              <a:pPr>
                <a:defRPr/>
              </a:pPr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BD13-5409-4D1D-8754-76D1CAA1C4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F630A0-7A0E-4F3B-91D1-6D29BD8A078E}" type="datetimeFigureOut">
              <a:rPr lang="ru-RU" smtClean="0"/>
              <a:pPr>
                <a:defRPr/>
              </a:pPr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ECBEC-E65C-4544-BE4F-022EA10162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D50AC-1E6E-45A9-9080-0194E315987C}" type="datetimeFigureOut">
              <a:rPr lang="ru-RU" smtClean="0"/>
              <a:pPr>
                <a:defRPr/>
              </a:pPr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2164A-022B-46D8-8EB6-A46A530DE6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D63B76-EC59-42CA-B335-B243ABCCD61F}" type="datetimeFigureOut">
              <a:rPr lang="ru-RU" smtClean="0"/>
              <a:pPr>
                <a:defRPr/>
              </a:pPr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ECD9BC-41D6-40D1-9F0C-7FD2E2CAFB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981075"/>
            <a:ext cx="7773988" cy="1511300"/>
          </a:xfrm>
        </p:spPr>
        <p:txBody>
          <a:bodyPr anchor="b">
            <a:noAutofit/>
          </a:bodyPr>
          <a:lstStyle/>
          <a:p>
            <a:pPr eaLnBrk="1" hangingPunct="1"/>
            <a:r>
              <a:rPr lang="ru-RU" sz="9000" b="1" i="1" dirty="0" smtClean="0">
                <a:solidFill>
                  <a:schemeClr val="tx2">
                    <a:lumMod val="50000"/>
                  </a:schemeClr>
                </a:solidFill>
              </a:rPr>
              <a:t>МАСЛЕНИЦА</a:t>
            </a:r>
          </a:p>
        </p:txBody>
      </p:sp>
      <p:sp>
        <p:nvSpPr>
          <p:cNvPr id="1741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79950" y="5373688"/>
            <a:ext cx="4464050" cy="1079500"/>
          </a:xfrm>
        </p:spPr>
        <p:txBody>
          <a:bodyPr>
            <a:normAutofit lnSpcReduction="10000"/>
          </a:bodyPr>
          <a:lstStyle/>
          <a:p>
            <a:pPr marL="0" indent="0" algn="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dirty="0" smtClean="0">
                <a:latin typeface="Arial" charset="0"/>
              </a:rPr>
              <a:t>Музыкальный руководитель:</a:t>
            </a:r>
          </a:p>
          <a:p>
            <a:pPr marL="0" indent="0" algn="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dirty="0" err="1" smtClean="0">
                <a:latin typeface="Arial" charset="0"/>
              </a:rPr>
              <a:t>Медовник</a:t>
            </a:r>
            <a:r>
              <a:rPr lang="ru-RU" sz="1800" b="1" dirty="0" smtClean="0">
                <a:latin typeface="Arial" charset="0"/>
              </a:rPr>
              <a:t> М.А.</a:t>
            </a:r>
            <a:endParaRPr lang="en-US" sz="1800" b="1" dirty="0" smtClean="0">
              <a:latin typeface="Arial" charset="0"/>
            </a:endParaRPr>
          </a:p>
          <a:p>
            <a:pPr marL="0" indent="0" algn="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dirty="0" smtClean="0">
                <a:latin typeface="Arial" charset="0"/>
              </a:rPr>
              <a:t>МБДОУ  детский сад «Теремок»</a:t>
            </a:r>
          </a:p>
          <a:p>
            <a:pPr marL="0" indent="0" algn="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dirty="0" smtClean="0">
                <a:latin typeface="Arial" charset="0"/>
              </a:rPr>
              <a:t>с. Лазо  2018г.</a:t>
            </a:r>
          </a:p>
          <a:p>
            <a:pPr marL="0" indent="0" algn="r" eaLnBrk="1" hangingPunct="1">
              <a:lnSpc>
                <a:spcPct val="80000"/>
              </a:lnSpc>
              <a:buFont typeface="Arial" charset="0"/>
              <a:buNone/>
            </a:pPr>
            <a:endParaRPr lang="ru-RU" sz="900" b="1" dirty="0" smtClean="0">
              <a:solidFill>
                <a:srgbClr val="00B050"/>
              </a:solidFill>
            </a:endParaRPr>
          </a:p>
        </p:txBody>
      </p:sp>
      <p:pic>
        <p:nvPicPr>
          <p:cNvPr id="17413" name="Picture 5" descr="C:\Users\Таня\Desktop\масленица\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Таня\Desktop\масленица\img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Таня\Desktop\масленица\img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9" name="Picture 3" descr="C:\Users\Таня\Desktop\масленица\maslenica-v-kareli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4716016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Таня\Desktop\масленица\img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5"/>
            <a:ext cx="9144000" cy="6855249"/>
          </a:xfrm>
          <a:prstGeom prst="rect">
            <a:avLst/>
          </a:prstGeom>
          <a:noFill/>
        </p:spPr>
      </p:pic>
      <p:pic>
        <p:nvPicPr>
          <p:cNvPr id="35844" name="Picture 4" descr="http://s44.radikal.ru/i104/1003/a4/dd2545fc7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924944"/>
            <a:ext cx="4572000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Таня\Desktop\масленица\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Таня\Desktop\масленица\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Таня\Desktop\масленица\slide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Таня\Desktop\масленица\9506be752a44b10a8b87aa060d2fb9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148064" cy="3645024"/>
          </a:xfrm>
          <a:prstGeom prst="rect">
            <a:avLst/>
          </a:prstGeom>
          <a:noFill/>
        </p:spPr>
      </p:pic>
      <p:pic>
        <p:nvPicPr>
          <p:cNvPr id="51203" name="Picture 3" descr="C:\Users\Таня\Desktop\масленица\fs1468700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0"/>
            <a:ext cx="4211960" cy="3645024"/>
          </a:xfrm>
          <a:prstGeom prst="rect">
            <a:avLst/>
          </a:prstGeom>
          <a:noFill/>
        </p:spPr>
      </p:pic>
      <p:pic>
        <p:nvPicPr>
          <p:cNvPr id="51204" name="Picture 4" descr="C:\Users\Таня\Desktop\масленица\img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645024"/>
            <a:ext cx="4211960" cy="3212976"/>
          </a:xfrm>
          <a:prstGeom prst="rect">
            <a:avLst/>
          </a:prstGeom>
          <a:noFill/>
        </p:spPr>
      </p:pic>
      <p:pic>
        <p:nvPicPr>
          <p:cNvPr id="51205" name="Picture 5" descr="C:\Users\Таня\Desktop\масленица\35ab73e6db001850dd1ac6e57086d4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4"/>
            <a:ext cx="5004048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Таня\Desktop\масленица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Таня\Desktop\масленица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Таня\Desktop\масленица\maslenica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C:\Users\Таня\Desktop\масленица\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Таня\Desktop\масленица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Таня\Desktop\масленица\slide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Таня\Desktop\масленица\slid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5094288" y="476250"/>
            <a:ext cx="4049712" cy="5905500"/>
          </a:xfrm>
        </p:spPr>
        <p:txBody>
          <a:bodyPr>
            <a:normAutofit/>
          </a:bodyPr>
          <a:lstStyle/>
          <a:p>
            <a:pPr marL="273050" indent="-273050" eaLnBrk="1" hangingPunct="1"/>
            <a:r>
              <a:rPr lang="ru-RU" sz="1800" smtClean="0"/>
              <a:t>Русская масленица всегда славилась блинами, особенно их количеством. «Блин не клин – живот не расколет», «Блины брюха не портят», - памятуя об этих поговорках, обычно съедали огромное количество блинов. Чаще всего масленичные блины пеклись из гречневой муки, реже - из пшеничной. Первый испеченный блин никогда не съедали, а клали на слуховое окно – «для родителей». Иногда его отдавали нищим и странникам – чтобы они помянули всех усопших.</a:t>
            </a:r>
          </a:p>
          <a:p>
            <a:pPr marL="273050" indent="-273050" eaLnBrk="1" hangingPunct="1"/>
            <a:endParaRPr lang="en-US" sz="1800" smtClean="0"/>
          </a:p>
          <a:p>
            <a:pPr marL="273050" indent="-273050" eaLnBrk="1" hangingPunct="1"/>
            <a:r>
              <a:rPr lang="ru-RU" sz="1800" smtClean="0"/>
              <a:t>Чтобы закликать весну, выпекали из теста «жаворонков» и «куликов».</a:t>
            </a:r>
          </a:p>
        </p:txBody>
      </p:sp>
      <p:pic>
        <p:nvPicPr>
          <p:cNvPr id="18439" name="Picture 7" descr="C:\Users\Таня\Desktop\масленица\17766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644008" cy="56886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Таня\Desktop\масленица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C:\Users\Таня\Desktop\масленица\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7" descr="C:\Users\Таня\Desktop\масленица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8" name="Picture 8" descr="C:\Users\Таня\Desktop\масленица\img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92896"/>
            <a:ext cx="4572000" cy="4365104"/>
          </a:xfrm>
          <a:prstGeom prst="rect">
            <a:avLst/>
          </a:prstGeom>
          <a:noFill/>
        </p:spPr>
      </p:pic>
      <p:pic>
        <p:nvPicPr>
          <p:cNvPr id="20489" name="Picture 9" descr="C:\Users\Таня\Desktop\масленица\7u4s5oyl12ne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92896"/>
            <a:ext cx="4644008" cy="43015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967288" y="765175"/>
            <a:ext cx="4176712" cy="5327650"/>
          </a:xfrm>
        </p:spPr>
        <p:txBody>
          <a:bodyPr/>
          <a:lstStyle/>
          <a:p>
            <a:pPr marL="1530350" lvl="3" indent="-273050" eaLnBrk="1" hangingPunct="1">
              <a:buNone/>
            </a:pPr>
            <a:r>
              <a:rPr lang="ru-RU" sz="1800" dirty="0" smtClean="0">
                <a:latin typeface="Arial" charset="0"/>
              </a:rPr>
              <a:t/>
            </a:r>
            <a:br>
              <a:rPr lang="ru-RU" sz="1800" dirty="0" smtClean="0">
                <a:latin typeface="Arial" charset="0"/>
              </a:rPr>
            </a:br>
            <a:endParaRPr lang="ru-RU" sz="1800" dirty="0" smtClean="0">
              <a:latin typeface="Arial" charset="0"/>
            </a:endParaRPr>
          </a:p>
        </p:txBody>
      </p:sp>
      <p:pic>
        <p:nvPicPr>
          <p:cNvPr id="21509" name="Picture 5" descr="C:\Users\Таня\Desktop\масленица\img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10" name="Picture 6" descr="C:\Users\Таня\Desktop\масленица\20_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268760"/>
            <a:ext cx="5136292" cy="55892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113</Words>
  <Application>Microsoft Office PowerPoint</Application>
  <PresentationFormat>Экран (4:3)</PresentationFormat>
  <Paragraphs>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МАСЛЕНИЦА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Экология.</dc:title>
  <dc:creator>Admin</dc:creator>
  <cp:lastModifiedBy>1</cp:lastModifiedBy>
  <cp:revision>18</cp:revision>
  <dcterms:created xsi:type="dcterms:W3CDTF">2011-07-07T17:52:10Z</dcterms:created>
  <dcterms:modified xsi:type="dcterms:W3CDTF">2022-02-28T02:18:14Z</dcterms:modified>
</cp:coreProperties>
</file>