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8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2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3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39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8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47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00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72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Подводный мир и его обитатели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3520" y="4005064"/>
            <a:ext cx="3920480" cy="1151242"/>
          </a:xfrm>
        </p:spPr>
        <p:txBody>
          <a:bodyPr/>
          <a:lstStyle/>
          <a:p>
            <a:r>
              <a:rPr lang="ru-RU" dirty="0" smtClean="0"/>
              <a:t>Воспитатель: Здаревская О.Н.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184576" cy="3295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 Карпинск</a:t>
            </a:r>
          </a:p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45">
        <p14:ripple/>
      </p:transition>
    </mc:Choice>
    <mc:Fallback xmlns="">
      <p:transition spd="slow" advTm="3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Морская черепаха.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2961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Черепахи мало выходят на сушу. Но раз в год они выходят на берег, чтобы отложить яйца, из которых через некоторое время вылупляются черепашки.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52736"/>
            <a:ext cx="79928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65">
        <p14:ripple/>
      </p:transition>
    </mc:Choice>
    <mc:Fallback xmlns="">
      <p:transition spd="slow" advTm="3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8" y="44624"/>
            <a:ext cx="6768752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53285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42">
        <p14:ripple/>
      </p:transition>
    </mc:Choice>
    <mc:Fallback xmlns="">
      <p:transition spd="slow" advTm="4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Морской конёк.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52736"/>
            <a:ext cx="8280920" cy="5328592"/>
          </a:xfrm>
        </p:spPr>
      </p:pic>
    </p:spTree>
    <p:extLst>
      <p:ext uri="{BB962C8B-B14F-4D97-AF65-F5344CB8AC3E}">
        <p14:creationId xmlns:p14="http://schemas.microsoft.com/office/powerpoint/2010/main" val="452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25">
        <p14:ripple/>
      </p:transition>
    </mc:Choice>
    <mc:Fallback xmlns="">
      <p:transition spd="slow" advTm="2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661248"/>
            <a:ext cx="8229600" cy="892696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Морской конёк всасывает пищу ртом, который по строению напоминает соломинку.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60648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6">
        <p14:ripple/>
      </p:transition>
    </mc:Choice>
    <mc:Fallback xmlns="">
      <p:transition spd="slow" advTm="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5" cy="6408712"/>
          </a:xfrm>
        </p:spPr>
      </p:pic>
    </p:spTree>
    <p:extLst>
      <p:ext uri="{BB962C8B-B14F-4D97-AF65-F5344CB8AC3E}">
        <p14:creationId xmlns:p14="http://schemas.microsoft.com/office/powerpoint/2010/main" val="202993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605">
        <p14:ripple/>
      </p:transition>
    </mc:Choice>
    <mc:Fallback xmlns="">
      <p:transition spd="slow" advTm="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661248"/>
            <a:ext cx="8229600" cy="820687"/>
          </a:xfrm>
        </p:spPr>
        <p:txBody>
          <a:bodyPr>
            <a:normAutofit/>
          </a:bodyPr>
          <a:lstStyle/>
          <a:p>
            <a:r>
              <a:rPr lang="ru-RU" dirty="0" smtClean="0"/>
              <a:t>Выросты на теле конька – тряпичника напоминают листья, что помогает ему прятаться среди водорослей.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0">
        <p14:ripple/>
      </p:transition>
    </mc:Choice>
    <mc:Fallback xmlns="">
      <p:transition spd="slow" advTm="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Морской ёж.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3106688" cy="75294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Морские ежи могут быть самых разных расцветок.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600400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66" y="1268760"/>
            <a:ext cx="51845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0">
        <p14:ripple/>
      </p:transition>
    </mc:Choice>
    <mc:Fallback xmlns="">
      <p:transition spd="slow" advTm="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32848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48965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1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51">
        <p14:ripple/>
      </p:transition>
    </mc:Choice>
    <mc:Fallback xmlns="">
      <p:transition spd="slow" advTm="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76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«Пятнистый орляк» машет широкими плавниками, словно орёл крыльями.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836712"/>
            <a:ext cx="74168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2">
        <p14:ripple/>
      </p:transition>
    </mc:Choice>
    <mc:Fallback xmlns="">
      <p:transition spd="slow" advTm="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60648"/>
            <a:ext cx="7848872" cy="6264696"/>
          </a:xfrm>
        </p:spPr>
      </p:pic>
    </p:spTree>
    <p:extLst>
      <p:ext uri="{BB962C8B-B14F-4D97-AF65-F5344CB8AC3E}">
        <p14:creationId xmlns:p14="http://schemas.microsoft.com/office/powerpoint/2010/main" val="97237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51">
        <p14:ripple/>
      </p:transition>
    </mc:Choice>
    <mc:Fallback xmlns="">
      <p:transition spd="slow" advTm="4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661248"/>
            <a:ext cx="8229600" cy="1036711"/>
          </a:xfrm>
        </p:spPr>
        <p:txBody>
          <a:bodyPr>
            <a:normAutofit/>
          </a:bodyPr>
          <a:lstStyle/>
          <a:p>
            <a:r>
              <a:rPr lang="ru-RU" dirty="0" smtClean="0"/>
              <a:t>У всех дельфинов гладкая кожа. На ощупь она похожа на резиновый мячик.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340768"/>
            <a:ext cx="74168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46">
        <p14:ripple/>
      </p:transition>
    </mc:Choice>
    <mc:Fallback xmlns="">
      <p:transition spd="slow" advTm="26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Крылатка – зебра.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184576"/>
          </a:xfrm>
        </p:spPr>
      </p:pic>
    </p:spTree>
    <p:extLst>
      <p:ext uri="{BB962C8B-B14F-4D97-AF65-F5344CB8AC3E}">
        <p14:creationId xmlns:p14="http://schemas.microsoft.com/office/powerpoint/2010/main" val="26704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0">
        <p14:ripple/>
      </p:transition>
    </mc:Choice>
    <mc:Fallback xmlns="">
      <p:transition spd="slow" advTm="5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7486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Лучи роскошных плавников оканчиваются ядовитыми шипами.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32656"/>
            <a:ext cx="82809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56">
        <p14:ripple/>
      </p:transition>
    </mc:Choice>
    <mc:Fallback xmlns="">
      <p:transition spd="slow" advTm="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355976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4365104"/>
            <a:ext cx="7272808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297843"/>
            <a:ext cx="46085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60">
        <p14:ripple/>
      </p:transition>
    </mc:Choice>
    <mc:Fallback xmlns="">
      <p:transition spd="slow" advTm="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496943" cy="6336704"/>
          </a:xfrm>
        </p:spPr>
      </p:pic>
    </p:spTree>
    <p:extLst>
      <p:ext uri="{BB962C8B-B14F-4D97-AF65-F5344CB8AC3E}">
        <p14:creationId xmlns:p14="http://schemas.microsoft.com/office/powerpoint/2010/main" val="374968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26">
        <p14:ripple/>
      </p:transition>
    </mc:Choice>
    <mc:Fallback xmlns="">
      <p:transition spd="slow" advTm="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76672"/>
          </a:xfrm>
        </p:spPr>
        <p:txBody>
          <a:bodyPr>
            <a:normAutofit/>
          </a:bodyPr>
          <a:lstStyle/>
          <a:p>
            <a:r>
              <a:rPr lang="ru-RU" dirty="0" smtClean="0"/>
              <a:t>Их ещё называют рыбы – клоуны за яркую раскраску.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Амфиприон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7">
        <p14:ripple/>
      </p:transition>
    </mc:Choice>
    <mc:Fallback xmlns="">
      <p:transition spd="slow" advTm="3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Спинорог</a:t>
            </a:r>
            <a:r>
              <a:rPr lang="ru-RU" dirty="0" smtClean="0"/>
              <a:t> – </a:t>
            </a:r>
            <a:r>
              <a:rPr lang="ru-RU" dirty="0" err="1" smtClean="0"/>
              <a:t>пикассо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021288"/>
            <a:ext cx="8229600" cy="532656"/>
          </a:xfrm>
        </p:spPr>
        <p:txBody>
          <a:bodyPr>
            <a:normAutofit/>
          </a:bodyPr>
          <a:lstStyle/>
          <a:p>
            <a:r>
              <a:rPr lang="ru-RU" dirty="0" smtClean="0"/>
              <a:t>Довольно агрессивная рыба.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16">
        <p14:ripple/>
      </p:transition>
    </mc:Choice>
    <mc:Fallback xmlns="">
      <p:transition spd="slow" advTm="3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676672"/>
          </a:xfrm>
        </p:spPr>
        <p:txBody>
          <a:bodyPr>
            <a:normAutofit/>
          </a:bodyPr>
          <a:lstStyle/>
          <a:p>
            <a:r>
              <a:rPr lang="ru-RU" dirty="0" smtClean="0"/>
              <a:t>Она может покусать даже крупное животное.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8">
        <p14:ripple/>
      </p:transition>
    </mc:Choice>
    <mc:Fallback xmlns="">
      <p:transition spd="slow" advTm="8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Огненная креветка-чистильщик.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11521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Огненная названа за ярко-красный цвет. </a:t>
            </a:r>
          </a:p>
          <a:p>
            <a:r>
              <a:rPr lang="ru-RU" dirty="0" smtClean="0"/>
              <a:t>А чистильщиком её называют за то, что она съедает паразитов с чешуи рыб.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8407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0">
        <p14:ripple/>
      </p:transition>
    </mc:Choice>
    <mc:Fallback xmlns="">
      <p:transition spd="slow" advTm="2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Морская крапива.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949280"/>
            <a:ext cx="8229600" cy="604663"/>
          </a:xfrm>
        </p:spPr>
        <p:txBody>
          <a:bodyPr>
            <a:normAutofit/>
          </a:bodyPr>
          <a:lstStyle/>
          <a:p>
            <a:r>
              <a:rPr lang="ru-RU" dirty="0" smtClean="0"/>
              <a:t>Может больно обжечь.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65">
        <p14:ripple/>
      </p:transition>
    </mc:Choice>
    <mc:Fallback xmlns="">
      <p:transition spd="slow" advTm="1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964703"/>
          </a:xfrm>
        </p:spPr>
        <p:txBody>
          <a:bodyPr>
            <a:normAutofit/>
          </a:bodyPr>
          <a:lstStyle/>
          <a:p>
            <a:r>
              <a:rPr lang="ru-RU" dirty="0" smtClean="0"/>
              <a:t>Может менять цвет, чтобы стать незаметным на фоне камней или коралловых рифов.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Осьминог.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83671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05264"/>
            <a:ext cx="8229600" cy="748679"/>
          </a:xfrm>
        </p:spPr>
        <p:txBody>
          <a:bodyPr>
            <a:normAutofit/>
          </a:bodyPr>
          <a:lstStyle/>
          <a:p>
            <a:r>
              <a:rPr lang="ru-RU" dirty="0" smtClean="0"/>
              <a:t>Такая кожа помогает легко скользить в воде.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680520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9604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">
        <p14:ripple/>
      </p:transition>
    </mc:Choice>
    <mc:Fallback xmlns="">
      <p:transition spd="slow" advTm="6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6632"/>
            <a:ext cx="8280920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717032"/>
            <a:ext cx="655272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748680"/>
          </a:xfrm>
        </p:spPr>
        <p:txBody>
          <a:bodyPr>
            <a:normAutofit/>
          </a:bodyPr>
          <a:lstStyle/>
          <a:p>
            <a:r>
              <a:rPr lang="ru-RU" dirty="0" smtClean="0"/>
              <a:t>Любит выпрыгивать из воды, потому что дышит воздухом.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Горбатый кит.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54726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Белуха.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dirty="0" smtClean="0"/>
              <a:t>Рыба-ёж.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5544616"/>
          </a:xfrm>
        </p:spPr>
      </p:pic>
    </p:spTree>
    <p:extLst>
      <p:ext uri="{BB962C8B-B14F-4D97-AF65-F5344CB8AC3E}">
        <p14:creationId xmlns:p14="http://schemas.microsoft.com/office/powerpoint/2010/main" val="16780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8926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Чтобы не попасть на обед хищникам, она быстро-быстро глотает воду и раздувается как шар. Колючки, покрывающие её тело, встают торчком.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680520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908720"/>
            <a:ext cx="41764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Трубчатые морские черви.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676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Их «лепестки»- это жабры и одновременно щупальца, которыми черви хватают добычу.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Медуза.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77272"/>
            <a:ext cx="8229600" cy="604663"/>
          </a:xfrm>
        </p:spPr>
        <p:txBody>
          <a:bodyPr/>
          <a:lstStyle/>
          <a:p>
            <a:r>
              <a:rPr lang="ru-RU" dirty="0" smtClean="0"/>
              <a:t>У неё нет ни костей, ни раковины.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82089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968552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2119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4032448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16632"/>
            <a:ext cx="55446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35607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2">
        <p14:ripple/>
      </p:transition>
    </mc:Choice>
    <mc:Fallback xmlns="">
      <p:transition spd="slow" advTm="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604663"/>
          </a:xfrm>
        </p:spPr>
        <p:txBody>
          <a:bodyPr>
            <a:normAutofit/>
          </a:bodyPr>
          <a:lstStyle/>
          <a:p>
            <a:r>
              <a:rPr lang="ru-RU" dirty="0" smtClean="0"/>
              <a:t>Эта необыкновенно красивая рыба очень опасна.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Крылатка полосатая.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52736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">
        <p14:ripple/>
      </p:transition>
    </mc:Choice>
    <mc:Fallback xmlns="">
      <p:transition spd="slow" advTm="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877272"/>
            <a:ext cx="8229600" cy="748679"/>
          </a:xfrm>
        </p:spPr>
        <p:txBody>
          <a:bodyPr>
            <a:normAutofit/>
          </a:bodyPr>
          <a:lstStyle/>
          <a:p>
            <a:r>
              <a:rPr lang="ru-RU" dirty="0" smtClean="0"/>
              <a:t>Шипы, которыми оканчиваются лучи её плавников, ядовиты.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6">
        <p14:ripple/>
      </p:transition>
    </mc:Choice>
    <mc:Fallback xmlns="">
      <p:transition spd="slow" advTm="5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19500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7">
        <p14:ripple/>
      </p:transition>
    </mc:Choice>
    <mc:Fallback xmlns="">
      <p:transition spd="slow" advTm="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Морская звезда.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8926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Передвигается с помощью множества крошечных ножек на нижней стороне лучей.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9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926">
        <p14:ripple/>
      </p:transition>
    </mc:Choice>
    <mc:Fallback xmlns="">
      <p:transition spd="slow" advTm="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0648"/>
            <a:ext cx="7488831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140968"/>
            <a:ext cx="75608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9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30">
        <p14:ripple/>
      </p:transition>
    </mc:Choice>
    <mc:Fallback xmlns="">
      <p:transition spd="slow" advTm="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309</Words>
  <Application>Microsoft Office PowerPoint</Application>
  <PresentationFormat>Экран (4:3)</PresentationFormat>
  <Paragraphs>44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Тема Office</vt:lpstr>
      <vt:lpstr>Апекс</vt:lpstr>
      <vt:lpstr>Горизонт</vt:lpstr>
      <vt:lpstr>Базовая</vt:lpstr>
      <vt:lpstr>1_Горизонт</vt:lpstr>
      <vt:lpstr>1_Апекс</vt:lpstr>
      <vt:lpstr>2_Апекс</vt:lpstr>
      <vt:lpstr>         Подводный мир и его обитатели</vt:lpstr>
      <vt:lpstr>Дельфины.</vt:lpstr>
      <vt:lpstr>Презентация PowerPoint</vt:lpstr>
      <vt:lpstr>Презентация PowerPoint</vt:lpstr>
      <vt:lpstr>Крылатка полосатая.</vt:lpstr>
      <vt:lpstr>Презентация PowerPoint</vt:lpstr>
      <vt:lpstr>Презентация PowerPoint</vt:lpstr>
      <vt:lpstr>Морская звезда.</vt:lpstr>
      <vt:lpstr>Презентация PowerPoint</vt:lpstr>
      <vt:lpstr>Морская черепаха.</vt:lpstr>
      <vt:lpstr>Презентация PowerPoint</vt:lpstr>
      <vt:lpstr>Морской конёк.</vt:lpstr>
      <vt:lpstr>Презентация PowerPoint</vt:lpstr>
      <vt:lpstr>Презентация PowerPoint</vt:lpstr>
      <vt:lpstr>Презентация PowerPoint</vt:lpstr>
      <vt:lpstr>Морской ёж.</vt:lpstr>
      <vt:lpstr>Презентация PowerPoint</vt:lpstr>
      <vt:lpstr>Скат.</vt:lpstr>
      <vt:lpstr>Презентация PowerPoint</vt:lpstr>
      <vt:lpstr>Крылатка – зебра.</vt:lpstr>
      <vt:lpstr>Презентация PowerPoint</vt:lpstr>
      <vt:lpstr>Презентация PowerPoint</vt:lpstr>
      <vt:lpstr>Презентация PowerPoint</vt:lpstr>
      <vt:lpstr>Амфиприон.</vt:lpstr>
      <vt:lpstr>Спинорог – пикассо.</vt:lpstr>
      <vt:lpstr>Презентация PowerPoint</vt:lpstr>
      <vt:lpstr>Огненная креветка-чистильщик.</vt:lpstr>
      <vt:lpstr>Морская крапива.</vt:lpstr>
      <vt:lpstr>Осьминог.</vt:lpstr>
      <vt:lpstr>Презентация PowerPoint</vt:lpstr>
      <vt:lpstr>Горбатый кит.</vt:lpstr>
      <vt:lpstr>Белуха.</vt:lpstr>
      <vt:lpstr>Рыба-ёж.</vt:lpstr>
      <vt:lpstr>Презентация PowerPoint</vt:lpstr>
      <vt:lpstr>Трубчатые морские черви.</vt:lpstr>
      <vt:lpstr>Медуза.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мир.</dc:title>
  <dc:creator>Ходанович Ирина Яковлевна</dc:creator>
  <cp:lastModifiedBy>1</cp:lastModifiedBy>
  <cp:revision>23</cp:revision>
  <dcterms:created xsi:type="dcterms:W3CDTF">2013-02-21T06:04:24Z</dcterms:created>
  <dcterms:modified xsi:type="dcterms:W3CDTF">2021-04-10T06:37:59Z</dcterms:modified>
</cp:coreProperties>
</file>