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04" r:id="rId3"/>
    <p:sldId id="283" r:id="rId4"/>
    <p:sldId id="282" r:id="rId5"/>
    <p:sldId id="298" r:id="rId6"/>
    <p:sldId id="257" r:id="rId7"/>
    <p:sldId id="287" r:id="rId8"/>
    <p:sldId id="297" r:id="rId9"/>
    <p:sldId id="288" r:id="rId10"/>
    <p:sldId id="291" r:id="rId11"/>
    <p:sldId id="295" r:id="rId12"/>
    <p:sldId id="292" r:id="rId13"/>
    <p:sldId id="284" r:id="rId14"/>
    <p:sldId id="299" r:id="rId15"/>
    <p:sldId id="286" r:id="rId16"/>
    <p:sldId id="294" r:id="rId17"/>
    <p:sldId id="296" r:id="rId18"/>
    <p:sldId id="293" r:id="rId19"/>
    <p:sldId id="289" r:id="rId20"/>
    <p:sldId id="300" r:id="rId21"/>
    <p:sldId id="290" r:id="rId22"/>
    <p:sldId id="280" r:id="rId23"/>
    <p:sldId id="301" r:id="rId24"/>
    <p:sldId id="302" r:id="rId25"/>
    <p:sldId id="303" r:id="rId2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96713"/>
    <a:srgbClr val="0000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10" autoAdjust="0"/>
    <p:restoredTop sz="95596" autoAdjust="0"/>
  </p:normalViewPr>
  <p:slideViewPr>
    <p:cSldViewPr>
      <p:cViewPr>
        <p:scale>
          <a:sx n="80" d="100"/>
          <a:sy n="80" d="100"/>
        </p:scale>
        <p:origin x="-1818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FEAD5E1-5C06-44FB-8248-3FC2709950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70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609951-6B2F-457B-86E8-E9CF1F9F5167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10A292-35D7-40FC-AC9E-EB4AECA247F5}" type="slidenum">
              <a:rPr lang="en-US"/>
              <a:pPr/>
              <a:t>6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3352800"/>
            <a:ext cx="7086600" cy="70485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978275"/>
            <a:ext cx="7086600" cy="441325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274638"/>
            <a:ext cx="2114550" cy="6354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191250" cy="6354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143000"/>
            <a:ext cx="3848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143000"/>
            <a:ext cx="3848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74638"/>
            <a:ext cx="8458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143000"/>
            <a:ext cx="7848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edg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486400" y="1583941"/>
            <a:ext cx="3352800" cy="20574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Зимующие птицы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562600" y="4876800"/>
            <a:ext cx="3962400" cy="121920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Воспитатель: </a:t>
            </a:r>
            <a:r>
              <a:rPr lang="ru-RU" dirty="0" err="1" smtClean="0">
                <a:solidFill>
                  <a:srgbClr val="FF0000"/>
                </a:solidFill>
              </a:rPr>
              <a:t>Здаревская</a:t>
            </a:r>
            <a:r>
              <a:rPr lang="ru-RU" dirty="0" smtClean="0">
                <a:solidFill>
                  <a:srgbClr val="FF0000"/>
                </a:solidFill>
              </a:rPr>
              <a:t> О.Н.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kormushka-1280x1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62000"/>
            <a:ext cx="4724400" cy="370128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57200" y="304800"/>
            <a:ext cx="807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№ 25 «Малыш»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0" y="60198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ГО Карпинск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2019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Воробей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22" name="Picture 2" descr="C:\Users\User\Desktop\1099477_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219200"/>
            <a:ext cx="7391400" cy="516255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</p:spTree>
  </p:cSld>
  <p:clrMapOvr>
    <a:masterClrMapping/>
  </p:clrMapOvr>
  <p:transition spd="med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685800"/>
            <a:ext cx="3429000" cy="5943600"/>
          </a:xfrm>
        </p:spPr>
        <p:txBody>
          <a:bodyPr/>
          <a:lstStyle/>
          <a:p>
            <a:r>
              <a:rPr lang="ru-RU" sz="1800" dirty="0" smtClean="0"/>
              <a:t>Эта одна из самых известных птиц, обитающих по соседству с жилищем и хорошо узнаваемых как по внешнему виду, так и по характерному чириканью. Воробьи встречаются везде.</a:t>
            </a:r>
          </a:p>
          <a:p>
            <a:r>
              <a:rPr lang="ru-RU" sz="1800" dirty="0" smtClean="0"/>
              <a:t>Воробей назван так давным-давно за то, что стаи полевых воробьев, могли опустошать огромные поля. </a:t>
            </a:r>
          </a:p>
          <a:p>
            <a:r>
              <a:rPr lang="ru-RU" sz="1800" dirty="0" smtClean="0"/>
              <a:t>Питается в основном растительной пищей, лишь весной частично насекомыми, которыми также вскармливает птенцов.</a:t>
            </a:r>
            <a:endParaRPr lang="ru-RU" sz="1800" dirty="0"/>
          </a:p>
        </p:txBody>
      </p:sp>
      <p:pic>
        <p:nvPicPr>
          <p:cNvPr id="4" name="Picture 3" descr="C:\Users\User\Desktop\0003-01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2133600"/>
            <a:ext cx="5410200" cy="3886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533400"/>
            <a:ext cx="8229600" cy="6096000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В серой шубке перьевой,</a:t>
            </a:r>
          </a:p>
          <a:p>
            <a:pPr>
              <a:buNone/>
            </a:pPr>
            <a:r>
              <a:rPr lang="ru-RU" sz="2800" dirty="0" smtClean="0"/>
              <a:t>И в морозы он герой,</a:t>
            </a:r>
          </a:p>
          <a:p>
            <a:pPr>
              <a:buNone/>
            </a:pPr>
            <a:r>
              <a:rPr lang="ru-RU" sz="2800" dirty="0" smtClean="0"/>
              <a:t>Назови его скорей,</a:t>
            </a:r>
          </a:p>
          <a:p>
            <a:pPr>
              <a:buNone/>
            </a:pPr>
            <a:r>
              <a:rPr lang="ru-RU" sz="2800" dirty="0" smtClean="0"/>
              <a:t>Кто там скачет? </a:t>
            </a:r>
            <a:endParaRPr lang="ru-RU" sz="2800" dirty="0"/>
          </a:p>
        </p:txBody>
      </p:sp>
      <p:pic>
        <p:nvPicPr>
          <p:cNvPr id="31746" name="Picture 2" descr="C:\Users\User\Desktop\hello_html_m57d81e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895600"/>
            <a:ext cx="5679688" cy="37840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Сорока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User\Desktop\646174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0"/>
            <a:ext cx="7086600" cy="56692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33400"/>
            <a:ext cx="8686800" cy="6096000"/>
          </a:xfrm>
        </p:spPr>
        <p:txBody>
          <a:bodyPr/>
          <a:lstStyle/>
          <a:p>
            <a:pPr>
              <a:buNone/>
            </a:pPr>
            <a:r>
              <a:rPr lang="ru-RU" sz="1600" dirty="0" smtClean="0"/>
              <a:t>Сорока выделяется ярко-белыми боками и очень длинным хвостом. За белые бока ее так и называют – сорока - белобока. </a:t>
            </a:r>
          </a:p>
          <a:p>
            <a:pPr>
              <a:buNone/>
            </a:pPr>
            <a:r>
              <a:rPr lang="ru-RU" sz="1600" dirty="0" smtClean="0"/>
              <a:t>Сороки – крупные птицы. В выборе места жительства сороки не привередливы: могут поселиться в лесу, а могут в городе. Характер скандальный и ведут они себя очень шумно.</a:t>
            </a:r>
          </a:p>
          <a:p>
            <a:pPr>
              <a:buNone/>
            </a:pPr>
            <a:r>
              <a:rPr lang="ru-RU" sz="1600" dirty="0" smtClean="0"/>
              <a:t>Свои гнезда сороки устраивают на высоких деревьях. Во время высиживания птенцов характер у сорок становится тихим, птицы стараются не привлекать к себе внимания. С появлением птенцов сороки снова становятся шумными и агрессивными.</a:t>
            </a:r>
          </a:p>
        </p:txBody>
      </p:sp>
      <p:pic>
        <p:nvPicPr>
          <p:cNvPr id="4" name="Picture 4" descr="C:\Users\User\Desktop\magpie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743200"/>
            <a:ext cx="5029200" cy="374454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143000"/>
            <a:ext cx="8458200" cy="51054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Всех я за день навещу,</a:t>
            </a:r>
          </a:p>
          <a:p>
            <a:pPr>
              <a:buNone/>
            </a:pPr>
            <a:r>
              <a:rPr lang="ru-RU" dirty="0" smtClean="0"/>
              <a:t>Всё, что знаю, растрещу</a:t>
            </a:r>
            <a:endParaRPr lang="ru-RU" dirty="0"/>
          </a:p>
        </p:txBody>
      </p:sp>
      <p:pic>
        <p:nvPicPr>
          <p:cNvPr id="4" name="Picture 3" descr="C:\Users\User\Desktop\44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533400"/>
            <a:ext cx="6397946" cy="427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Ворона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3794" name="Picture 2" descr="http://birds.watch/photos/0001/014/000106923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90600"/>
            <a:ext cx="7772400" cy="5257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57200"/>
            <a:ext cx="8839200" cy="6172200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Встретить ворону можно круглый год. Зимой чаще всего в близи жилья человека, на свалках. Осторожная птица. Хорошо ходит.  Перед тем как подняться на крылья, ворона делает несколько прыжков. Голос – это характерное карканье. </a:t>
            </a:r>
          </a:p>
          <a:p>
            <a:pPr>
              <a:buNone/>
            </a:pPr>
            <a:r>
              <a:rPr lang="ru-RU" sz="2000" dirty="0" smtClean="0"/>
              <a:t>Ворона – всеядная птица. Главное место в питании занимает падаль, которой ворон кормится на свалках. В этом отношении ворона выступает как санитарная птица.</a:t>
            </a:r>
          </a:p>
          <a:p>
            <a:pPr>
              <a:buNone/>
            </a:pPr>
            <a:r>
              <a:rPr lang="ru-RU" sz="2000" dirty="0" smtClean="0"/>
              <a:t>Современная городская ворона может распечатать пакет молока, разбить грецкий орех, размочить в луже сухарь, вскрыть консервную банку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4818" name="Picture 2" descr="C:\Users\User\Desktop\29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3505200"/>
            <a:ext cx="4857750" cy="3238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5638800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Как лиса среди зверей,</a:t>
            </a:r>
          </a:p>
          <a:p>
            <a:pPr>
              <a:buNone/>
            </a:pPr>
            <a:r>
              <a:rPr lang="ru-RU" sz="2800" dirty="0" smtClean="0"/>
              <a:t>Эта птица всех хитрей,</a:t>
            </a:r>
          </a:p>
          <a:p>
            <a:pPr>
              <a:buNone/>
            </a:pPr>
            <a:r>
              <a:rPr lang="ru-RU" sz="2800" dirty="0" smtClean="0"/>
              <a:t>Прячется в морозных кронах,</a:t>
            </a:r>
          </a:p>
          <a:p>
            <a:pPr>
              <a:buNone/>
            </a:pPr>
            <a:r>
              <a:rPr lang="ru-RU" sz="2800" dirty="0" smtClean="0"/>
              <a:t>А зовут её </a:t>
            </a:r>
            <a:endParaRPr lang="ru-RU" sz="2800" dirty="0"/>
          </a:p>
        </p:txBody>
      </p:sp>
      <p:pic>
        <p:nvPicPr>
          <p:cNvPr id="32770" name="Picture 2" descr="C:\Users\User\Desktop\650x488_348978_[www.ArtFile.ru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2743200"/>
            <a:ext cx="5074795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Голубь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8675" name="Picture 3" descr="C:\Users\User\Desktop\0_e2ba4_80e7120e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19200"/>
            <a:ext cx="7391400" cy="52006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52400"/>
            <a:ext cx="8458200" cy="6477000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Бывают птицы разными:</a:t>
            </a:r>
          </a:p>
          <a:p>
            <a:pPr>
              <a:buNone/>
            </a:pPr>
            <a:r>
              <a:rPr lang="ru-RU" sz="1800" dirty="0" smtClean="0"/>
              <a:t>Одни боятся вьюг</a:t>
            </a:r>
          </a:p>
          <a:p>
            <a:pPr>
              <a:buNone/>
            </a:pPr>
            <a:r>
              <a:rPr lang="ru-RU" sz="1800" dirty="0" smtClean="0"/>
              <a:t>И улетают на зиму</a:t>
            </a:r>
          </a:p>
          <a:p>
            <a:pPr>
              <a:buNone/>
            </a:pPr>
            <a:r>
              <a:rPr lang="ru-RU" sz="1800" dirty="0" smtClean="0"/>
              <a:t>На добрый, тёплый юг.</a:t>
            </a:r>
          </a:p>
          <a:p>
            <a:pPr>
              <a:buNone/>
            </a:pPr>
            <a:r>
              <a:rPr lang="ru-RU" sz="1800" dirty="0" smtClean="0"/>
              <a:t>Другие – те народ иной:</a:t>
            </a:r>
          </a:p>
          <a:p>
            <a:pPr>
              <a:buNone/>
            </a:pPr>
            <a:r>
              <a:rPr lang="ru-RU" sz="1800" dirty="0" smtClean="0"/>
              <a:t>В мороз над лесом кружат,</a:t>
            </a:r>
          </a:p>
          <a:p>
            <a:pPr>
              <a:buNone/>
            </a:pPr>
            <a:r>
              <a:rPr lang="ru-RU" sz="1800" dirty="0" smtClean="0"/>
              <a:t>Для них разлука с родиной</a:t>
            </a:r>
          </a:p>
          <a:p>
            <a:pPr>
              <a:buNone/>
            </a:pPr>
            <a:r>
              <a:rPr lang="ru-RU" sz="1800" dirty="0" smtClean="0"/>
              <a:t>Страшнее лютой стужи.</a:t>
            </a:r>
          </a:p>
          <a:p>
            <a:pPr>
              <a:buNone/>
            </a:pPr>
            <a:r>
              <a:rPr lang="ru-RU" sz="1800" dirty="0" smtClean="0"/>
              <a:t>К их пёрышкам взъерошенным</a:t>
            </a:r>
          </a:p>
          <a:p>
            <a:pPr>
              <a:buNone/>
            </a:pPr>
            <a:r>
              <a:rPr lang="ru-RU" sz="1800" dirty="0" smtClean="0"/>
              <a:t>Не пристают снежинки,</a:t>
            </a:r>
          </a:p>
          <a:p>
            <a:pPr>
              <a:buNone/>
            </a:pPr>
            <a:r>
              <a:rPr lang="ru-RU" sz="1800" dirty="0" smtClean="0"/>
              <a:t>Они и под порошами</a:t>
            </a:r>
          </a:p>
          <a:p>
            <a:pPr>
              <a:buNone/>
            </a:pPr>
            <a:r>
              <a:rPr lang="ru-RU" sz="1800" dirty="0" smtClean="0"/>
              <a:t>Резвятся для разминки. </a:t>
            </a:r>
            <a:endParaRPr lang="ru-RU" sz="1800" dirty="0"/>
          </a:p>
        </p:txBody>
      </p:sp>
      <p:pic>
        <p:nvPicPr>
          <p:cNvPr id="1026" name="Picture 2" descr="C:\Users\User\Desktop\img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3048000"/>
            <a:ext cx="5080000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57200"/>
            <a:ext cx="8534400" cy="6172200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Птицы привыкли к жизни в городе, не боятся людей. </a:t>
            </a:r>
          </a:p>
          <a:p>
            <a:pPr>
              <a:buNone/>
            </a:pPr>
            <a:r>
              <a:rPr lang="ru-RU" sz="1800" dirty="0" smtClean="0"/>
              <a:t>Голуби – хорошие семьянины. Создав семью, они уже никогда не расстаются друг с другом. </a:t>
            </a:r>
            <a:br>
              <a:rPr lang="ru-RU" sz="1800" dirty="0" smtClean="0"/>
            </a:br>
            <a:r>
              <a:rPr lang="ru-RU" sz="1800" dirty="0" smtClean="0"/>
              <a:t>Питаются семенами вредных растений, очищая поле от сорняков.</a:t>
            </a:r>
          </a:p>
          <a:p>
            <a:endParaRPr lang="ru-RU" dirty="0"/>
          </a:p>
        </p:txBody>
      </p:sp>
      <p:pic>
        <p:nvPicPr>
          <p:cNvPr id="4" name="Picture 2" descr="C:\Users\User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752600"/>
            <a:ext cx="6781800" cy="401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457200"/>
            <a:ext cx="8763000" cy="6172200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Посмотрите на балкон:</a:t>
            </a:r>
          </a:p>
          <a:p>
            <a:pPr>
              <a:buNone/>
            </a:pPr>
            <a:r>
              <a:rPr lang="ru-RU" sz="2800" dirty="0" smtClean="0"/>
              <a:t>Он с утра воркует тут.</a:t>
            </a:r>
          </a:p>
          <a:p>
            <a:pPr>
              <a:buNone/>
            </a:pPr>
            <a:r>
              <a:rPr lang="ru-RU" sz="2800" dirty="0" smtClean="0"/>
              <a:t>Эта птица – почтальон,</a:t>
            </a:r>
          </a:p>
          <a:p>
            <a:pPr>
              <a:buNone/>
            </a:pPr>
            <a:r>
              <a:rPr lang="ru-RU" sz="2800" dirty="0" smtClean="0"/>
              <a:t>Пролетит любой маршрут. </a:t>
            </a:r>
            <a:endParaRPr lang="ru-RU" sz="2800" dirty="0"/>
          </a:p>
        </p:txBody>
      </p:sp>
      <p:pic>
        <p:nvPicPr>
          <p:cNvPr id="29698" name="Picture 2" descr="C:\Users\User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667000"/>
            <a:ext cx="6450767" cy="39349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8yYkNvHiYR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8600"/>
            <a:ext cx="7924800" cy="593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Птицы на кормушке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5842" name="Picture 2" descr="i_1a6cc5f1117f270c_html_m2fd835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332" y="1295401"/>
            <a:ext cx="7903068" cy="5067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Угадай птиц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6867" name="Picture 3" descr="i_1a6cc5f1117f270c_html_26a1b1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3000"/>
            <a:ext cx="8305800" cy="4728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56356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Кормушки для птиц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7890" name="Picture 2" descr="i_1a6cc5f1117f270c_html_62688df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14400"/>
            <a:ext cx="3483232" cy="269434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7893" name="Picture 5" descr="i_1a6cc5f1117f270c_html_m64f496c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828800"/>
            <a:ext cx="2273300" cy="48641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7892" name="Picture 4" descr="i_1a6cc5f1117f270c_html_8f4f6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143000"/>
            <a:ext cx="2819400" cy="230678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7891" name="Picture 3" descr="i_1a6cc5f1117f270c_html_1c08a2e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3797808"/>
            <a:ext cx="2133600" cy="278790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все птицы улетают на зиму в теплые края.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 птицы, которые проводят с нами зиму, называют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зимующими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4" name="Picture 3" descr="C:\Users\User\Desktop\050800504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2330824" cy="1981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5122" name="Picture 2" descr="C:\Users\User\Desktop\img_145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962400"/>
            <a:ext cx="2441173" cy="24395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5123" name="Picture 3" descr="C:\Users\User\Desktop\DSC067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1981200"/>
            <a:ext cx="1880235" cy="1714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5124" name="Picture 4" descr="C:\Users\User\Desktop\133276773_17453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990600"/>
            <a:ext cx="2122714" cy="27016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5126" name="Picture 6" descr="C:\Users\User\Desktop\IMG_15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1447800"/>
            <a:ext cx="2552700" cy="1701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5127" name="Picture 7" descr="C:\Users\User\Desktop\DSC0949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657600"/>
            <a:ext cx="2667000" cy="25182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 spd="med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1" y="1066800"/>
            <a:ext cx="7315200" cy="512006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3962400" cy="6858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Снегирь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6477000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Снегирь –похож на воробья. У самцов грудка, шея и щеки ярко-красного цвета, спинка серо-голубая. Голова и клюв черные, будто надета черная шапочка. Хвост и крылья тоже черного цвета, на крыльях есть светлые полосы. Толстый, широкий клюв нужен снегирям, чтобы доставать зернышки и семена ягод. У самок нет красной грудки, она серовато-бурая. </a:t>
            </a:r>
          </a:p>
          <a:p>
            <a:r>
              <a:rPr lang="ru-RU" sz="1800" dirty="0" smtClean="0"/>
              <a:t>Живут птицы в густых лесах. Чаще всего они устраивают гнезда высоко на хвойных деревьях. Питаются снегири растительной пищей: почки, семена растений. Ягоды не едят, только достают семена.</a:t>
            </a:r>
          </a:p>
          <a:p>
            <a:endParaRPr lang="ru-RU" dirty="0"/>
          </a:p>
        </p:txBody>
      </p:sp>
      <p:pic>
        <p:nvPicPr>
          <p:cNvPr id="4" name="Picture 4" descr="C:\Users\User\Desktop\снегири-688x6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667000"/>
            <a:ext cx="5181600" cy="40386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  <p:transition spd="med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410200" y="4724400"/>
            <a:ext cx="3505200" cy="1066800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Грудка ярче, чем заря, </a:t>
            </a:r>
          </a:p>
          <a:p>
            <a:pPr>
              <a:buNone/>
            </a:pPr>
            <a:r>
              <a:rPr lang="ru-RU" sz="2000" dirty="0" smtClean="0"/>
              <a:t>У кого?.. </a:t>
            </a:r>
          </a:p>
          <a:p>
            <a:pPr>
              <a:buNone/>
            </a:pPr>
            <a:r>
              <a:rPr lang="ru-RU" sz="2000" i="1" dirty="0" smtClean="0"/>
              <a:t>                          У снегиря.</a:t>
            </a:r>
            <a:endParaRPr lang="ru-RU" sz="2000" dirty="0"/>
          </a:p>
        </p:txBody>
      </p:sp>
      <p:pic>
        <p:nvPicPr>
          <p:cNvPr id="2050" name="Picture 2" descr="C:\Users\User\Desktop\0-12c75b-b769e890-or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609600"/>
            <a:ext cx="4419600" cy="44196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Синица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5602" name="AutoShape 2" descr="C:\Users\User\Desktop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3" name="Picture 3" descr="C:\Users\User\Desktop\b7574df4a2bd7ee133e3eba0d7a36b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143000"/>
            <a:ext cx="8153400" cy="50292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ransition spd="med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33400"/>
            <a:ext cx="8534400" cy="6096000"/>
          </a:xfrm>
        </p:spPr>
        <p:txBody>
          <a:bodyPr/>
          <a:lstStyle/>
          <a:p>
            <a:pPr>
              <a:buNone/>
            </a:pPr>
            <a:r>
              <a:rPr lang="ru-RU" sz="1600" dirty="0" smtClean="0"/>
              <a:t>Это красивая птица. У нее на голове черная шапочка, щечки белые, на горле черная полоса – </a:t>
            </a:r>
            <a:r>
              <a:rPr lang="ru-RU" sz="1600" dirty="0" err="1" smtClean="0"/>
              <a:t>галстучек</a:t>
            </a:r>
            <a:r>
              <a:rPr lang="ru-RU" sz="1600" dirty="0" smtClean="0"/>
              <a:t>. Крылья и хвост – серый, спина – желто-синее, а брюшко – желтое. Синица очень прожорлива, она поедает за сутки столько, сколько весит сама. Тем самым она приносит большую пользу, поедая вредных насекомых, а в зимний денек радует нас веселой песенкой. Очень подвижная птица. Зимой сбивается в смешанные стайки и кочует с другими птицами в поисках корма. Охотно посещает кормушки, где кормится семечками подсолнуха, кусочками сала. </a:t>
            </a:r>
            <a:endParaRPr lang="ru-RU" sz="1600" dirty="0"/>
          </a:p>
        </p:txBody>
      </p:sp>
      <p:pic>
        <p:nvPicPr>
          <p:cNvPr id="4" name="Picture 4" descr="C:\Users\User\Desktop\DSC092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743200"/>
            <a:ext cx="5817023" cy="320421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ransition spd="med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09600"/>
            <a:ext cx="8534400" cy="6019800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Спинкою зеленовата,</a:t>
            </a:r>
          </a:p>
          <a:p>
            <a:pPr>
              <a:buNone/>
            </a:pPr>
            <a:r>
              <a:rPr lang="ru-RU" sz="2800" dirty="0" smtClean="0"/>
              <a:t>Животиком желтовата,</a:t>
            </a:r>
          </a:p>
          <a:p>
            <a:pPr>
              <a:buNone/>
            </a:pPr>
            <a:r>
              <a:rPr lang="ru-RU" sz="2800" dirty="0" smtClean="0"/>
              <a:t>Черненькая шапочка</a:t>
            </a:r>
          </a:p>
          <a:p>
            <a:pPr>
              <a:buNone/>
            </a:pPr>
            <a:r>
              <a:rPr lang="ru-RU" sz="2800" dirty="0" smtClean="0"/>
              <a:t>И полоска шарфика</a:t>
            </a:r>
            <a:endParaRPr lang="ru-RU" sz="2800" dirty="0"/>
          </a:p>
        </p:txBody>
      </p:sp>
      <p:pic>
        <p:nvPicPr>
          <p:cNvPr id="27650" name="Picture 2" descr="C:\Users\User\Desktop\2230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667000"/>
            <a:ext cx="5615992" cy="37854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theme/theme1.xml><?xml version="1.0" encoding="utf-8"?>
<a:theme xmlns:a="http://schemas.openxmlformats.org/drawingml/2006/main" name="powerpoint-template-24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189C25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1E14F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4C8E3D"/>
        </a:lt2>
        <a:accent1>
          <a:srgbClr val="66A050"/>
        </a:accent1>
        <a:accent2>
          <a:srgbClr val="6EA552"/>
        </a:accent2>
        <a:accent3>
          <a:srgbClr val="FFFFFF"/>
        </a:accent3>
        <a:accent4>
          <a:srgbClr val="404040"/>
        </a:accent4>
        <a:accent5>
          <a:srgbClr val="B8CDB3"/>
        </a:accent5>
        <a:accent6>
          <a:srgbClr val="639549"/>
        </a:accent6>
        <a:hlink>
          <a:srgbClr val="89B96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8CAA42"/>
        </a:lt2>
        <a:accent1>
          <a:srgbClr val="9BB249"/>
        </a:accent1>
        <a:accent2>
          <a:srgbClr val="67B64F"/>
        </a:accent2>
        <a:accent3>
          <a:srgbClr val="FFFFFF"/>
        </a:accent3>
        <a:accent4>
          <a:srgbClr val="404040"/>
        </a:accent4>
        <a:accent5>
          <a:srgbClr val="CBD5B1"/>
        </a:accent5>
        <a:accent6>
          <a:srgbClr val="5DA547"/>
        </a:accent6>
        <a:hlink>
          <a:srgbClr val="B8CC7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D7C48"/>
        </a:lt2>
        <a:accent1>
          <a:srgbClr val="599148"/>
        </a:accent1>
        <a:accent2>
          <a:srgbClr val="69A253"/>
        </a:accent2>
        <a:accent3>
          <a:srgbClr val="FFFFFF"/>
        </a:accent3>
        <a:accent4>
          <a:srgbClr val="404040"/>
        </a:accent4>
        <a:accent5>
          <a:srgbClr val="B5C7B1"/>
        </a:accent5>
        <a:accent6>
          <a:srgbClr val="5E924A"/>
        </a:accent6>
        <a:hlink>
          <a:srgbClr val="80C1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467F20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101D0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67F20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101D0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51873B"/>
        </a:lt2>
        <a:accent1>
          <a:srgbClr val="669E4B"/>
        </a:accent1>
        <a:accent2>
          <a:srgbClr val="79B25C"/>
        </a:accent2>
        <a:accent3>
          <a:srgbClr val="FFFFFF"/>
        </a:accent3>
        <a:accent4>
          <a:srgbClr val="404040"/>
        </a:accent4>
        <a:accent5>
          <a:srgbClr val="B8CCB1"/>
        </a:accent5>
        <a:accent6>
          <a:srgbClr val="6DA153"/>
        </a:accent6>
        <a:hlink>
          <a:srgbClr val="92CB6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42640C"/>
        </a:lt2>
        <a:accent1>
          <a:srgbClr val="8EB81F"/>
        </a:accent1>
        <a:accent2>
          <a:srgbClr val="C6D938"/>
        </a:accent2>
        <a:accent3>
          <a:srgbClr val="FFFFFF"/>
        </a:accent3>
        <a:accent4>
          <a:srgbClr val="404040"/>
        </a:accent4>
        <a:accent5>
          <a:srgbClr val="C6D8AB"/>
        </a:accent5>
        <a:accent6>
          <a:srgbClr val="B3C432"/>
        </a:accent6>
        <a:hlink>
          <a:srgbClr val="67841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0E7E24"/>
        </a:lt2>
        <a:accent1>
          <a:srgbClr val="369026"/>
        </a:accent1>
        <a:accent2>
          <a:srgbClr val="57A025"/>
        </a:accent2>
        <a:accent3>
          <a:srgbClr val="FFFFFF"/>
        </a:accent3>
        <a:accent4>
          <a:srgbClr val="404040"/>
        </a:accent4>
        <a:accent5>
          <a:srgbClr val="AEC6AC"/>
        </a:accent5>
        <a:accent6>
          <a:srgbClr val="4E9120"/>
        </a:accent6>
        <a:hlink>
          <a:srgbClr val="73B0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0E7E24"/>
        </a:lt2>
        <a:accent1>
          <a:srgbClr val="369026"/>
        </a:accent1>
        <a:accent2>
          <a:srgbClr val="57A025"/>
        </a:accent2>
        <a:accent3>
          <a:srgbClr val="FFFFFF"/>
        </a:accent3>
        <a:accent4>
          <a:srgbClr val="404040"/>
        </a:accent4>
        <a:accent5>
          <a:srgbClr val="AEC6AC"/>
        </a:accent5>
        <a:accent6>
          <a:srgbClr val="4E9120"/>
        </a:accent6>
        <a:hlink>
          <a:srgbClr val="E1E4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</TotalTime>
  <Words>649</Words>
  <Application>Microsoft Office PowerPoint</Application>
  <PresentationFormat>Экран (4:3)</PresentationFormat>
  <Paragraphs>71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powerpoint-template-24</vt:lpstr>
      <vt:lpstr>Зимующие птицы</vt:lpstr>
      <vt:lpstr>Презентация PowerPoint</vt:lpstr>
      <vt:lpstr>   Не все птицы улетают на зиму в теплые края.  Те птицы, которые проводят с нами зиму, называют зимующими  </vt:lpstr>
      <vt:lpstr>Снегирь </vt:lpstr>
      <vt:lpstr>Презентация PowerPoint</vt:lpstr>
      <vt:lpstr>Презентация PowerPoint</vt:lpstr>
      <vt:lpstr>Синица</vt:lpstr>
      <vt:lpstr>Презентация PowerPoint</vt:lpstr>
      <vt:lpstr>Презентация PowerPoint</vt:lpstr>
      <vt:lpstr>Воробей</vt:lpstr>
      <vt:lpstr>Презентация PowerPoint</vt:lpstr>
      <vt:lpstr>Презентация PowerPoint</vt:lpstr>
      <vt:lpstr>Сорока</vt:lpstr>
      <vt:lpstr>Презентация PowerPoint</vt:lpstr>
      <vt:lpstr>Презентация PowerPoint</vt:lpstr>
      <vt:lpstr>Ворона </vt:lpstr>
      <vt:lpstr>Презентация PowerPoint</vt:lpstr>
      <vt:lpstr>Презентация PowerPoint</vt:lpstr>
      <vt:lpstr>Голубь</vt:lpstr>
      <vt:lpstr>Презентация PowerPoint</vt:lpstr>
      <vt:lpstr>Презентация PowerPoint</vt:lpstr>
      <vt:lpstr>Презентация PowerPoint</vt:lpstr>
      <vt:lpstr>Птицы на кормушке</vt:lpstr>
      <vt:lpstr>Угадай птиц</vt:lpstr>
      <vt:lpstr>Кормушки для птиц</vt:lpstr>
    </vt:vector>
  </TitlesOfParts>
  <Company>Templates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SmileTemplates.com</dc:creator>
  <cp:lastModifiedBy>1</cp:lastModifiedBy>
  <cp:revision>71</cp:revision>
  <dcterms:created xsi:type="dcterms:W3CDTF">2007-04-02T02:11:51Z</dcterms:created>
  <dcterms:modified xsi:type="dcterms:W3CDTF">2019-01-22T11:21:58Z</dcterms:modified>
</cp:coreProperties>
</file>