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9" r:id="rId3"/>
    <p:sldId id="259" r:id="rId4"/>
    <p:sldId id="260" r:id="rId5"/>
    <p:sldId id="266" r:id="rId6"/>
    <p:sldId id="261" r:id="rId7"/>
    <p:sldId id="268" r:id="rId8"/>
    <p:sldId id="278" r:id="rId9"/>
    <p:sldId id="263" r:id="rId10"/>
    <p:sldId id="264" r:id="rId11"/>
    <p:sldId id="265" r:id="rId12"/>
    <p:sldId id="267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>
        <p:scale>
          <a:sx n="106" d="100"/>
          <a:sy n="106" d="100"/>
        </p:scale>
        <p:origin x="-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3C7745-F3C7-427E-BF67-136E80F4E2F4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968695-29AF-4957-A409-0D44D3949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99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FB49F7-6ECC-4521-AF71-D98FC16C47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3174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9D2C8-9FB4-4C37-9D01-65E5133C6F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  <p:sp>
        <p:nvSpPr>
          <p:cNvPr id="4813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5ECF56-6928-4847-B374-D41D7D6926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sp>
        <p:nvSpPr>
          <p:cNvPr id="5017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EAD31-497B-49E5-8CEC-3D349FCBC2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  <p:sp>
        <p:nvSpPr>
          <p:cNvPr id="5222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D4026D-CE83-4D47-9E80-EBB582F155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  <p:sp>
        <p:nvSpPr>
          <p:cNvPr id="5427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B006-4897-4BA0-BF16-7FBC063EA6DC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F907A-CEF2-461E-9501-E2F8E506B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1C96-B19F-4B78-85E1-3ABEEDFB655E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6054-E846-4993-A6A0-98313F5A2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29BA-72FE-4E99-89DC-FCE9C5755EA3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AA10-6E6C-4E84-91DF-73A175A00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51DEA-912E-404D-BA69-8FB3B6897625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18C6-C05D-46D1-B708-70AB9D435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ED23-1595-4230-B3BD-25D9B8B0CDB1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F1EF-36FB-4ACD-A0DF-9418F409A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A632-0729-4CD7-B4F6-951A288C93D6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5456-13EB-4AA4-A07D-351562E3A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F07A-ECA1-428B-BBAE-6840D0E9CBC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07FC-1E04-4AE5-A91D-4B140388C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DC16-A223-4D11-A1DB-EF8D92514DA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AF0D-4010-4100-8420-F0374DBB2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26D5-7F8F-4859-9BB0-C52127DC7FA8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F3F17-6410-4E52-899E-56025A06A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F640-54F5-4B7F-BB3D-F4AD279DD65F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0FC5-ED04-4BB4-B79C-0C0231D81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37DD-5BA9-499E-9322-E441EAFF244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8E58-6C37-4063-975A-F4EF2B734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4A0506-5E4E-4B59-A1FE-17B568D5655B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D0B10-DB3C-4BDA-B18B-097B55026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437112"/>
            <a:ext cx="3816424" cy="1135012"/>
          </a:xfrm>
        </p:spPr>
        <p:txBody>
          <a:bodyPr/>
          <a:lstStyle/>
          <a:p>
            <a:pPr marR="0" algn="ctr"/>
            <a:r>
              <a:rPr lang="ru-RU" sz="1400" b="1" i="1" dirty="0" smtClean="0"/>
              <a:t>Составитель: </a:t>
            </a:r>
          </a:p>
          <a:p>
            <a:pPr marR="0" algn="ctr"/>
            <a:r>
              <a:rPr lang="ru-RU" sz="1400" b="1" i="1" dirty="0" smtClean="0"/>
              <a:t>Здаревская О.Н.</a:t>
            </a:r>
          </a:p>
          <a:p>
            <a:pPr marR="0" algn="ctr"/>
            <a:r>
              <a:rPr lang="ru-RU" sz="1400" b="1" i="1" dirty="0" smtClean="0"/>
              <a:t>воспитатель МБДОУ №25</a:t>
            </a: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813" y="928688"/>
            <a:ext cx="7643812" cy="16430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Наша Армия родная</a:t>
            </a: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50" y="2786063"/>
            <a:ext cx="6024563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посвящается защитникам Отечества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786188"/>
            <a:ext cx="32146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750" y="4357688"/>
            <a:ext cx="5643563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3"/>
              </a:avLst>
            </a:prstTxWarp>
          </a:bodyPr>
          <a:lstStyle/>
          <a:p>
            <a:pPr algn="ctr"/>
            <a:endParaRPr lang="ru-RU" sz="2800" kern="1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4313" y="6000750"/>
            <a:ext cx="5934075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6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6" grpId="0" animBg="1"/>
      <p:bldP spid="1027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625" y="2000250"/>
            <a:ext cx="5214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nstantia" pitchFamily="18" charset="0"/>
              </a:rPr>
              <a:t>Артиллерист – это бог войны,</a:t>
            </a:r>
          </a:p>
          <a:p>
            <a:r>
              <a:rPr lang="ru-RU" b="1" i="1">
                <a:latin typeface="Constantia" pitchFamily="18" charset="0"/>
              </a:rPr>
              <a:t>Накроет метко врага огнём.</a:t>
            </a:r>
          </a:p>
          <a:p>
            <a:r>
              <a:rPr lang="ru-RU" b="1" i="1">
                <a:latin typeface="Constantia" pitchFamily="18" charset="0"/>
              </a:rPr>
              <a:t>И если цели почти не видны, </a:t>
            </a:r>
          </a:p>
          <a:p>
            <a:r>
              <a:rPr lang="ru-RU" b="1" i="1">
                <a:latin typeface="Constantia" pitchFamily="18" charset="0"/>
              </a:rPr>
              <a:t>Уверенность, меткость всегда при нём.</a:t>
            </a:r>
          </a:p>
          <a:p>
            <a:r>
              <a:rPr lang="ru-RU" b="1" i="1">
                <a:latin typeface="Constantia" pitchFamily="18" charset="0"/>
              </a:rPr>
              <a:t>Надо, прицелится и в самолёт</a:t>
            </a:r>
          </a:p>
          <a:p>
            <a:r>
              <a:rPr lang="ru-RU" b="1" i="1">
                <a:latin typeface="Constantia" pitchFamily="18" charset="0"/>
              </a:rPr>
              <a:t>Или потопит отряд кораблей,</a:t>
            </a:r>
          </a:p>
          <a:p>
            <a:r>
              <a:rPr lang="ru-RU" b="1" i="1">
                <a:latin typeface="Constantia" pitchFamily="18" charset="0"/>
              </a:rPr>
              <a:t>Шквальным обстрелом очистит подход,</a:t>
            </a:r>
          </a:p>
          <a:p>
            <a:r>
              <a:rPr lang="ru-RU" b="1" i="1">
                <a:latin typeface="Constantia" pitchFamily="18" charset="0"/>
              </a:rPr>
              <a:t>Прикроет  атаку царицы полей.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78684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Артиллерийские войска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357688"/>
            <a:ext cx="2286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857375"/>
            <a:ext cx="3286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357688"/>
            <a:ext cx="2643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4429125"/>
            <a:ext cx="23574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857232"/>
            <a:ext cx="70676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Саперные войска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14688" y="2143125"/>
            <a:ext cx="32861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onstantia" pitchFamily="18" charset="0"/>
                <a:cs typeface="Times New Roman" pitchFamily="18" charset="0"/>
              </a:rPr>
              <a:t>«САПЕР»</a:t>
            </a:r>
          </a:p>
          <a:p>
            <a:pPr algn="ctr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Давно закончилась война,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Но след оставила она -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Бывает, среди грядок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Закопаны снаряды.</a:t>
            </a:r>
          </a:p>
          <a:p>
            <a:pPr eaLnBrk="0" hangingPunct="0"/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И с техникой придет сапер,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Чтоб обезвредить поле.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Не будет взрывов с этих пор,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Беды, и слез, и боли!</a:t>
            </a:r>
            <a:endParaRPr lang="ru-RU" sz="2000" b="1" i="1">
              <a:latin typeface="Constantia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85938"/>
            <a:ext cx="2000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357688"/>
            <a:ext cx="24288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857375"/>
            <a:ext cx="21431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429125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0" y="357166"/>
            <a:ext cx="627703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Войска связи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285875"/>
            <a:ext cx="28463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143250"/>
            <a:ext cx="2428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929188"/>
            <a:ext cx="2928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14375" y="2413000"/>
            <a:ext cx="378618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onstantia" pitchFamily="18" charset="0"/>
                <a:cs typeface="Times New Roman" pitchFamily="18" charset="0"/>
              </a:rPr>
              <a:t>«СВЯЗИСТЫ:»</a:t>
            </a:r>
          </a:p>
          <a:p>
            <a:endParaRPr lang="ru-RU" sz="1200"/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У связиста бодрый вид</a:t>
            </a:r>
          </a:p>
          <a:p>
            <a:pPr eaLnBrk="0" hangingPunct="0"/>
            <a:endParaRPr lang="ru-RU" sz="2000" b="1">
              <a:latin typeface="Constantia" pitchFamily="18" charset="0"/>
            </a:endParaRPr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В трубку басом он кричит:</a:t>
            </a:r>
          </a:p>
          <a:p>
            <a:pPr eaLnBrk="0" hangingPunct="0"/>
            <a:endParaRPr lang="ru-RU" sz="2000" b="1">
              <a:latin typeface="Constantia" pitchFamily="18" charset="0"/>
            </a:endParaRPr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Чайка! Чайка! – Я – Орел!</a:t>
            </a:r>
            <a:endParaRPr lang="ru-RU" sz="2000" b="1">
              <a:latin typeface="Constantia" pitchFamily="18" charset="0"/>
            </a:endParaRPr>
          </a:p>
          <a:p>
            <a:pPr eaLnBrk="0" hangingPunct="0"/>
            <a:endParaRPr lang="ru-RU" sz="2000" b="1">
              <a:latin typeface="Constantia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eaLnBrk="0" hangingPunct="0"/>
            <a:endParaRPr lang="ru-RU" sz="2000" b="1">
              <a:latin typeface="Constantia" pitchFamily="18" charset="0"/>
            </a:endParaRPr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И по проводам сейчас</a:t>
            </a:r>
          </a:p>
          <a:p>
            <a:pPr eaLnBrk="0" hangingPunct="0"/>
            <a:endParaRPr lang="ru-RU" sz="2000" b="1">
              <a:latin typeface="Constantia" pitchFamily="18" charset="0"/>
            </a:endParaRPr>
          </a:p>
          <a:p>
            <a:pPr eaLnBrk="0" hangingPunct="0"/>
            <a:r>
              <a:rPr lang="ru-RU" sz="2000" b="1">
                <a:latin typeface="Constantia" pitchFamily="18" charset="0"/>
                <a:cs typeface="Times New Roman" pitchFamily="18" charset="0"/>
              </a:rPr>
              <a:t>Командир отдаст приказ.</a:t>
            </a:r>
            <a:endParaRPr lang="ru-RU" sz="20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3571875" cy="13096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Брат сказал: "Не торопись!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Лучше в школе ты учись!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Будешь ты отличником -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Станешь ...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714375"/>
            <a:ext cx="3538538" cy="4973638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2428875"/>
            <a:ext cx="3543300" cy="4429125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28575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2450" y="58864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0" y="1214438"/>
            <a:ext cx="5000625" cy="1071562"/>
          </a:xfrm>
          <a:prstGeom prst="star5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5560">
            <a:solidFill>
              <a:srgbClr val="2F2A4A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>
                <a:solidFill>
                  <a:srgbClr val="C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пограничником</a:t>
            </a: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25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3500438" cy="13096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Моряком ты можешь стать,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Чтоб границу охранять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И служить не на земле,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А на военном ...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571625"/>
            <a:ext cx="6738937" cy="5053013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1428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58864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929063" y="0"/>
            <a:ext cx="2786062" cy="1500188"/>
          </a:xfrm>
          <a:prstGeom prst="star5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560">
            <a:solidFill>
              <a:srgbClr val="2F2A4A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корабле</a:t>
            </a:r>
            <a:endParaRPr lang="ru-RU" sz="3200" b="1" dirty="0">
              <a:solidFill>
                <a:srgbClr val="C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21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3500438" cy="13096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Самолет парит, как птица,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Там - воздушная граница.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На посту и днем, и ночью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Наш солдат - военный …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000250"/>
            <a:ext cx="7613650" cy="4286250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214313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58864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4143375" y="142875"/>
            <a:ext cx="2786063" cy="1628775"/>
          </a:xfrm>
          <a:prstGeom prst="star5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560">
            <a:solidFill>
              <a:srgbClr val="2F2A4A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>
                <a:solidFill>
                  <a:srgbClr val="C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лётчик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21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3643313" cy="13096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Снова в бой машина мчится,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Режут землю гусеницы,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Та машина в поле чистом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DejaVu Sans"/>
                <a:cs typeface="DejaVu Sans"/>
              </a:rPr>
              <a:t>Управляется ...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1500188"/>
            <a:ext cx="6738938" cy="5053012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14287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58864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857625" y="0"/>
            <a:ext cx="3786188" cy="1357313"/>
          </a:xfrm>
          <a:prstGeom prst="star5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560">
            <a:solidFill>
              <a:srgbClr val="2F2A4A"/>
            </a:solidFill>
            <a:round/>
            <a:headEnd/>
            <a:tailEnd/>
          </a:ln>
          <a:effectLst/>
          <a:extLst/>
        </p:spPr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>
                <a:solidFill>
                  <a:srgbClr val="C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танкистом</a:t>
            </a: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 fill="hold" nodeType="interactiveSeq">
                <p:childTnLst>
                  <p:par>
                    <p:cTn id="10" fill="hold"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Class="mediacall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21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7" y="500042"/>
            <a:ext cx="821537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Сухопутные войска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71813" y="4286250"/>
            <a:ext cx="32146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onstantia" pitchFamily="18" charset="0"/>
                <a:cs typeface="Times New Roman" pitchFamily="18" charset="0"/>
              </a:rPr>
              <a:t>«ПЕХОТИНЦЫ:»</a:t>
            </a:r>
          </a:p>
          <a:p>
            <a:pPr algn="ctr"/>
            <a:endParaRPr lang="ru-RU" sz="12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Боевое наше знамя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Мы несем со славою.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Мы в сраженьях отстояли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Дело наше правое.</a:t>
            </a:r>
            <a:endParaRPr lang="ru-RU" sz="2000" b="1" i="1">
              <a:latin typeface="Constantia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643063"/>
            <a:ext cx="350043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4143375"/>
            <a:ext cx="27193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214813"/>
            <a:ext cx="25003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643063"/>
            <a:ext cx="3429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                                           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Спи спокойно, Россия родная!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Берегут твое сердце Сыны.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Днем и ночью, глаза не смыкая,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Охраняют границу они!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571480"/>
            <a:ext cx="878687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Пограничные войска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86563" y="1571625"/>
            <a:ext cx="1857375" cy="2571750"/>
          </a:xfrm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500563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500188"/>
            <a:ext cx="17145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4286250"/>
            <a:ext cx="2000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928670"/>
            <a:ext cx="864399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Военно-морской флот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2786063"/>
            <a:ext cx="2143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1857375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5000625"/>
            <a:ext cx="2214563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4286250"/>
            <a:ext cx="20716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8625" y="2413000"/>
            <a:ext cx="37147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cs typeface="Times New Roman" pitchFamily="18" charset="0"/>
              </a:rPr>
              <a:t>                   </a:t>
            </a:r>
            <a:r>
              <a:rPr lang="ru-RU" b="1" i="1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endParaRPr lang="ru-RU">
              <a:latin typeface="Cambria Math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На мачте наш трехцветный флаг,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На палубе стоит моряк.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И знает, что моря страны,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Границы океанов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И днем, и ночью быть должны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</a:rPr>
              <a:t>Под бдительной охраной!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7151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Подводники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25"/>
            <a:ext cx="2428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500563"/>
            <a:ext cx="2714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928813"/>
            <a:ext cx="2714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86063" y="1643063"/>
            <a:ext cx="35718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onstantia" pitchFamily="18" charset="0"/>
                <a:cs typeface="Times New Roman" pitchFamily="18" charset="0"/>
              </a:rPr>
              <a:t>Подводник</a:t>
            </a:r>
          </a:p>
          <a:p>
            <a:r>
              <a:rPr lang="ru-RU">
                <a:latin typeface="Calibri" pitchFamily="34" charset="0"/>
                <a:cs typeface="Times New Roman" pitchFamily="18" charset="0"/>
              </a:rPr>
              <a:t>                                                              </a:t>
            </a:r>
            <a:endParaRPr lang="ru-RU" sz="1200"/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Вот дивная картина –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Выходит из глубин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Стальная субмарина,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Как будто бы дельфин!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Подводники в ней служат –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Они и там, и тут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Под водной гладью кружат,</a:t>
            </a:r>
          </a:p>
          <a:p>
            <a:pPr eaLnBrk="0" hangingPunct="0"/>
            <a:endParaRPr lang="ru-RU" b="1" i="1">
              <a:latin typeface="Constantia" pitchFamily="18" charset="0"/>
            </a:endParaRPr>
          </a:p>
          <a:p>
            <a:pPr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Границу берегут!</a:t>
            </a:r>
            <a:endParaRPr lang="ru-RU" b="1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857233"/>
            <a:ext cx="84296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Военно-воздушные силы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5143500"/>
            <a:ext cx="2416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5072063"/>
            <a:ext cx="257175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3786188"/>
            <a:ext cx="22145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1928813"/>
            <a:ext cx="22193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929063"/>
            <a:ext cx="235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1928813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143250" y="2286000"/>
            <a:ext cx="37147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>
                <a:cs typeface="Times New Roman" pitchFamily="18" charset="0"/>
              </a:rPr>
              <a:t>«Лётчик»</a:t>
            </a:r>
          </a:p>
          <a:p>
            <a:pPr algn="ctr" eaLnBrk="0" hangingPunct="0"/>
            <a:endParaRPr lang="ru-RU" sz="2000" b="1" i="1">
              <a:cs typeface="Times New Roman" pitchFamily="18" charset="0"/>
            </a:endParaRPr>
          </a:p>
          <a:p>
            <a:pPr algn="ctr" eaLnBrk="0" hangingPunct="0"/>
            <a:endParaRPr lang="ru-RU" sz="1200">
              <a:cs typeface="Times New Roman" pitchFamily="18" charset="0"/>
            </a:endParaRPr>
          </a:p>
          <a:p>
            <a:pPr algn="ctr"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Он металлическую птицу</a:t>
            </a:r>
          </a:p>
          <a:p>
            <a:pPr algn="ctr" eaLnBrk="0" hangingPunct="0"/>
            <a:endParaRPr lang="ru-RU" b="1" i="1">
              <a:latin typeface="Constant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Поднимет в облака.</a:t>
            </a:r>
          </a:p>
          <a:p>
            <a:pPr algn="ctr" eaLnBrk="0" hangingPunct="0"/>
            <a:endParaRPr lang="ru-RU" sz="1200" b="1" i="1">
              <a:latin typeface="Constantia" pitchFamily="18" charset="0"/>
            </a:endParaRPr>
          </a:p>
          <a:p>
            <a:pPr algn="ctr"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Теперь воздушная граница</a:t>
            </a:r>
          </a:p>
          <a:p>
            <a:pPr algn="ctr" eaLnBrk="0" hangingPunct="0"/>
            <a:endParaRPr lang="ru-RU" sz="1200" b="1" i="1">
              <a:latin typeface="Constantia" pitchFamily="18" charset="0"/>
            </a:endParaRPr>
          </a:p>
          <a:p>
            <a:pPr algn="ctr" eaLnBrk="0" hangingPunct="0"/>
            <a:r>
              <a:rPr lang="ru-RU" b="1" i="1">
                <a:latin typeface="Constantia" pitchFamily="18" charset="0"/>
                <a:cs typeface="Times New Roman" pitchFamily="18" charset="0"/>
              </a:rPr>
              <a:t>Надежна и крепка!      </a:t>
            </a:r>
            <a:r>
              <a:rPr lang="ru-RU">
                <a:latin typeface="Calibri" pitchFamily="34" charset="0"/>
                <a:cs typeface="Times New Roman" pitchFamily="18" charset="0"/>
              </a:rPr>
              <a:t>                                                          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Воздушно-десантные войска</a:t>
            </a: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143125"/>
            <a:ext cx="30051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43063"/>
            <a:ext cx="2786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500563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357313" y="3786188"/>
            <a:ext cx="350043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onstantia" pitchFamily="18" charset="0"/>
                <a:cs typeface="Times New Roman" pitchFamily="18" charset="0"/>
              </a:rPr>
              <a:t>«ДЕСАНТНИК»</a:t>
            </a:r>
          </a:p>
          <a:p>
            <a:pPr algn="ctr"/>
            <a:endParaRPr lang="ru-RU" sz="12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Десантники в минуты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Спускаются с небес.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Распутав парашюты,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Прочешут темный лес,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Овраги, горы и луга.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r>
              <a:rPr lang="ru-RU" sz="2000" b="1" i="1">
                <a:latin typeface="Constantia" pitchFamily="18" charset="0"/>
                <a:cs typeface="Times New Roman" pitchFamily="18" charset="0"/>
              </a:rPr>
              <a:t>Найдут опасного врага.</a:t>
            </a:r>
            <a:endParaRPr lang="ru-RU" sz="2000" b="1" i="1">
              <a:latin typeface="Constantia" pitchFamily="18" charset="0"/>
            </a:endParaRPr>
          </a:p>
          <a:p>
            <a:pPr eaLnBrk="0" hangingPunct="0"/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14313"/>
            <a:ext cx="4540250" cy="6480175"/>
          </a:xfrm>
          <a:prstGeom prst="rect">
            <a:avLst/>
          </a:prstGeom>
          <a:noFill/>
          <a:ln w="8892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286125" y="142875"/>
            <a:ext cx="31432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>
                <a:solidFill>
                  <a:srgbClr val="C00000"/>
                </a:solidFill>
                <a:latin typeface="Times New Roman" pitchFamily="18" charset="0"/>
                <a:ea typeface="DejaVu Sans"/>
                <a:cs typeface="DejaVu Sans"/>
              </a:rPr>
              <a:t>Десантник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928938"/>
            <a:ext cx="275590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4071938"/>
            <a:ext cx="20716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571625"/>
            <a:ext cx="22145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4929188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1" y="571480"/>
            <a:ext cx="645308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Ракетные войска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2214563"/>
            <a:ext cx="4786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nstantia" pitchFamily="18" charset="0"/>
              </a:rPr>
              <a:t>Поздравляем мы ракетчика</a:t>
            </a:r>
          </a:p>
          <a:p>
            <a:r>
              <a:rPr lang="ru-RU" b="1" i="1">
                <a:latin typeface="Constantia" pitchFamily="18" charset="0"/>
              </a:rPr>
              <a:t>С Днем защитника Отечества!</a:t>
            </a:r>
          </a:p>
          <a:p>
            <a:r>
              <a:rPr lang="ru-RU" b="1" i="1">
                <a:latin typeface="Constantia" pitchFamily="18" charset="0"/>
              </a:rPr>
              <a:t>Ты всем нам и щит, и меч -</a:t>
            </a:r>
          </a:p>
          <a:p>
            <a:r>
              <a:rPr lang="ru-RU" b="1" i="1">
                <a:latin typeface="Constantia" pitchFamily="18" charset="0"/>
              </a:rPr>
              <a:t>Знаешь ты, как мир сберечь:</a:t>
            </a:r>
          </a:p>
          <a:p>
            <a:r>
              <a:rPr lang="ru-RU" b="1" i="1">
                <a:latin typeface="Constantia" pitchFamily="18" charset="0"/>
              </a:rPr>
              <a:t>Все локатором охвачено,</a:t>
            </a:r>
          </a:p>
          <a:p>
            <a:r>
              <a:rPr lang="ru-RU" b="1" i="1">
                <a:latin typeface="Constantia" pitchFamily="18" charset="0"/>
              </a:rPr>
              <a:t>Спать спокойно можно, значит, нам.</a:t>
            </a:r>
          </a:p>
          <a:p>
            <a:r>
              <a:rPr lang="ru-RU" b="1" i="1">
                <a:latin typeface="Constantia" pitchFamily="18" charset="0"/>
              </a:rPr>
              <a:t>Рубежи страны хранишь:</a:t>
            </a:r>
          </a:p>
          <a:p>
            <a:r>
              <a:rPr lang="ru-RU" b="1" i="1">
                <a:latin typeface="Constantia" pitchFamily="18" charset="0"/>
              </a:rPr>
              <a:t>Не пропустишь даже мышь!</a:t>
            </a:r>
          </a:p>
          <a:p>
            <a:r>
              <a:rPr lang="ru-RU" b="1" i="1">
                <a:latin typeface="Constantia" pitchFamily="18" charset="0"/>
              </a:rPr>
              <a:t>Гарнизонов много пройдено,</a:t>
            </a:r>
          </a:p>
          <a:p>
            <a:r>
              <a:rPr lang="ru-RU" b="1" i="1">
                <a:latin typeface="Constantia" pitchFamily="18" charset="0"/>
              </a:rPr>
              <a:t>На погонах звезд - как вех...</a:t>
            </a:r>
          </a:p>
          <a:p>
            <a:r>
              <a:rPr lang="ru-RU" b="1" i="1">
                <a:latin typeface="Constantia" pitchFamily="18" charset="0"/>
              </a:rPr>
              <a:t>Тебя любит наша Родина,</a:t>
            </a:r>
          </a:p>
          <a:p>
            <a:r>
              <a:rPr lang="ru-RU" b="1" i="1">
                <a:latin typeface="Constantia" pitchFamily="18" charset="0"/>
              </a:rPr>
              <a:t>Ну а мы - сильнее всех!!!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1643063"/>
            <a:ext cx="1928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457</TotalTime>
  <Words>472</Words>
  <Application>Microsoft Office PowerPoint</Application>
  <PresentationFormat>Экран (4:3)</PresentationFormat>
  <Paragraphs>145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.</vt:lpstr>
      <vt:lpstr>Презентация PowerPoint</vt:lpstr>
      <vt:lpstr>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58</cp:revision>
  <dcterms:created xsi:type="dcterms:W3CDTF">2011-02-12T16:41:32Z</dcterms:created>
  <dcterms:modified xsi:type="dcterms:W3CDTF">2016-02-24T05:51:29Z</dcterms:modified>
</cp:coreProperties>
</file>