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6" r:id="rId3"/>
    <p:sldId id="271" r:id="rId4"/>
    <p:sldId id="313" r:id="rId5"/>
    <p:sldId id="306" r:id="rId6"/>
    <p:sldId id="311" r:id="rId7"/>
    <p:sldId id="267" r:id="rId8"/>
    <p:sldId id="265" r:id="rId9"/>
    <p:sldId id="263" r:id="rId10"/>
    <p:sldId id="257" r:id="rId11"/>
    <p:sldId id="307" r:id="rId12"/>
    <p:sldId id="310" r:id="rId13"/>
    <p:sldId id="308" r:id="rId14"/>
    <p:sldId id="309" r:id="rId15"/>
    <p:sldId id="25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9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BB5A-214A-49C3-A6D2-F2DF6C4642A6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1743-2D24-4325-B8FB-F6E145D4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pravmir.ru/wp-content/uploads/2010/05/n1042826872_30045178_758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mir.ru/wp-content/uploads/2010/05/Alexander_nevskiy_ice_battle3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i-postroika.ru/wp-content/uploads/2012/08/Podvig_Gavrily_Aleksicha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voznes-gospodne.prihod.ru/users/37/1101437/editor_files/image/ee7fd081eebb303536059149b8086de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47533" y="116632"/>
            <a:ext cx="3212699" cy="417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" y="836712"/>
            <a:ext cx="3131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Ukrainian?Izhitsa" pitchFamily="34" charset="0"/>
              </a:rPr>
              <a:t>Великий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Ukrainian?Izhitsa" pitchFamily="34" charset="0"/>
              </a:rPr>
              <a:t>русский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Ukrainian?Izhitsa" pitchFamily="34" charset="0"/>
              </a:rPr>
              <a:t>князь</a:t>
            </a:r>
            <a:endParaRPr lang="ru-RU" sz="4800" b="1" dirty="0">
              <a:solidFill>
                <a:srgbClr val="C00000"/>
              </a:solidFill>
              <a:latin typeface="Ukrainian?Izhits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7862" y="4581128"/>
            <a:ext cx="4932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Ukrainian?Izhitsa" pitchFamily="34" charset="0"/>
              </a:rPr>
              <a:t>Александр </a:t>
            </a:r>
            <a:r>
              <a:rPr lang="ru-RU" sz="4800" b="1" dirty="0" smtClean="0">
                <a:solidFill>
                  <a:srgbClr val="C00000"/>
                </a:solidFill>
                <a:latin typeface="Ukrainian?Izhitsa" pitchFamily="34" charset="0"/>
              </a:rPr>
              <a:t>Невский</a:t>
            </a:r>
            <a:endParaRPr lang="ru-RU" sz="4800" b="1" dirty="0">
              <a:solidFill>
                <a:srgbClr val="C00000"/>
              </a:solidFill>
              <a:latin typeface="Ukrainian?Izhitsa" pitchFamily="34" charset="0"/>
            </a:endParaRPr>
          </a:p>
        </p:txBody>
      </p:sp>
    </p:spTree>
  </p:cSld>
  <p:clrMapOvr>
    <a:masterClrMapping/>
  </p:clrMapOvr>
  <p:transition spd="med" advClick="0" advTm="13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996952"/>
            <a:ext cx="3419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6 декабря 1263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года князь Александр Невский был погребен  во Владимире,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и, впоследствии, канонизирован Русской православной церковью.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1723 году  его мощи были привезены в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Санкт-Петербург по повелению Петра Великого.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 descr="Святой благоверный князь Александр Невски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05889" y="0"/>
            <a:ext cx="5838111" cy="68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Святой благоверный князь Александр Невски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88640"/>
            <a:ext cx="2084122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..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0"/>
            <a:ext cx="431720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Мощи Александра Невског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0"/>
            <a:ext cx="3361111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627784" y="4653136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Гробница  полководца и государственного деятеля,  Александра Невского, была исполнена  в 1753 году из серебра и  весит 1,5 тонны. Находится она в  Эрмитаже.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 мощи князя покоятся 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Александро-Невской Лавре. 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7" descr="Александр Невский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4725144"/>
            <a:ext cx="1607144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2.wp.com/i005.radikal.ru/1104/7f/24699a6d90f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9001" y="0"/>
            <a:ext cx="4424999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149071_600 (600x439, 65Kb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48680"/>
            <a:ext cx="4674254" cy="34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72514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1725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году в России был учрежден орден Святого Александра Невского. А в 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1942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году был изготовлен уже советский орден. Кстати, орден Александра Невского является единственной наградой в нашей стране, существовавшей в наградных системах и Российской империи, и СССР, и Российской Федерации.</a:t>
            </a:r>
          </a:p>
        </p:txBody>
      </p:sp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19872" y="404664"/>
            <a:ext cx="5724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Об Александре Невском часто снимают художественные фильмы. В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1938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году вышел самый известный фильм, получивший название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«Александр Невский».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Режиссером картины стал Сергей Эйзенштейн,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 князя сыграл Николай Черкасов.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" descr="https://img-fotki.yandex.ru/get/4429/116075328.251/0_1c73bc_930690a4_X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293096"/>
            <a:ext cx="2648467" cy="2160000"/>
          </a:xfrm>
          <a:prstGeom prst="rect">
            <a:avLst/>
          </a:prstGeom>
          <a:noFill/>
        </p:spPr>
      </p:pic>
      <p:pic>
        <p:nvPicPr>
          <p:cNvPr id="8" name="Picture 6" descr="http://img-fotki.yandex.ru/get/9491/39067198.f2/0_7d335_b7b84b8f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367572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i1.wp.com/www.filmreference.com/images/sjff_01_img00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41010" y="3078000"/>
            <a:ext cx="540299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вятой благоверный князь Александр Невский">
            <a:hlinkClick r:id="rId2" tooltip="Святой благоверный князь Александр Невский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8000"/>
            <a:ext cx="3490351" cy="6876000"/>
          </a:xfrm>
          <a:prstGeom prst="rect">
            <a:avLst/>
          </a:prstGeom>
          <a:noFill/>
        </p:spPr>
      </p:pic>
      <p:pic>
        <p:nvPicPr>
          <p:cNvPr id="8" name="Picture 2" descr="https://ru1.anyfad.com/items/t1@a36cd22f-ab98-453e-bb19-9cdc1de4ce96/Mech-Derzhavni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73001" y="2898000"/>
            <a:ext cx="2870999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19872" y="0"/>
            <a:ext cx="57241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«Кто к нам с мечом войдёт, тот от меча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и погибнет!»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«Не в силе Бог, но в правде!»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«Верьте в себя и боритесь за поставленную цель!»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34076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212976"/>
            <a:ext cx="20162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«Помните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детям,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внукам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накажите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защите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Руси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всегда!»</a:t>
            </a:r>
          </a:p>
        </p:txBody>
      </p:sp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cs416424.vk.me/v416424322/6db8/wr6oZdK9o8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18000"/>
            <a:ext cx="4570315" cy="594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188640"/>
            <a:ext cx="5940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наши дни  именем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Александра Невского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названы улицы и площади,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его честь установлены памятники, воздвигнуты православные церкви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 многих городах России.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4" descr="http://iogv3.site.gov.spb.ru/media/uploads/userfiles/2015/04/06/IMG_2711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24000" y="2636912"/>
            <a:ext cx="432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8024" y="5733256"/>
            <a:ext cx="4355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Мост Александра Невского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Санкт- Петербурге.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www.euroceiling.ru/siteimages/photoprint/frames/N_ornament_43_infinitely_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980728"/>
            <a:ext cx="4680000" cy="468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1700808"/>
            <a:ext cx="2520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2008 году состоялся конкурс «Имя России».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результате голосования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Александра Невского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признали официальным победителем.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 descr="Памятник Александру Невскому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9000" y="3438000"/>
            <a:ext cx="2565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Памятник Александру Невскому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9000" y="0"/>
            <a:ext cx="2565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Памятник Александру Невскому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438000"/>
            <a:ext cx="2565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«Кто с мечом к нам войдёт, от меча и погибнет. На том стояла и стоит русская земля!»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2567188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ртрет Александра Невског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6672"/>
            <a:ext cx="3563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Александр Невский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–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великий русский правитель, полководец, мыслитель, герой и, наконец, святой, особо почитаемый в народе.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Александр Невски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000"/>
            <a:ext cx="5130000" cy="684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63691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404664"/>
            <a:ext cx="31683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Александр Невский, 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князь Новгородский (1236-1251),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великий князь Владимирский (1252) родился в  мае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1220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года в городе Переславле-Залесском.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Отец его, Ярослав, был младшим сыном Всеволода III Большое Гнездо, мать — Феодосия Игоревна, рязанская княжна. </a:t>
            </a:r>
          </a:p>
        </p:txBody>
      </p:sp>
      <p:pic>
        <p:nvPicPr>
          <p:cNvPr id="8" name="Picture 2" descr="http://s2.pic4you.ru/allimage/y2013/07-15/12216/3625920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5993273" y="3906000"/>
            <a:ext cx="3073880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varvar.ru/arhiv/slovo/images/russkie_dospehi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53075" y="314324"/>
            <a:ext cx="3595493" cy="6552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91880" y="1052736"/>
            <a:ext cx="22322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 четыре года маленького Александра посвятили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воины - опоясали мечом и посадили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 коня.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 этого дня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его стали  обучать воинскому искусству, письменности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 счету.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9700" name="Picture 4" descr="http://danilovmaster.ru/images/items/thumb/27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3271809" cy="54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3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eople.su/images/articles/Nevsk-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618000"/>
            <a:ext cx="5785715" cy="3240000"/>
          </a:xfrm>
          <a:prstGeom prst="rect">
            <a:avLst/>
          </a:prstGeom>
          <a:noFill/>
        </p:spPr>
      </p:pic>
      <p:pic>
        <p:nvPicPr>
          <p:cNvPr id="7" name="Picture 2" descr="http://www.pravmir.ru/wp-content/uploads/2010/05/Alexander_nevskiy_ice_battle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99111" y="0"/>
            <a:ext cx="2607647" cy="34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71800" y="0"/>
            <a:ext cx="360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15 июля 1240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года состоялась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Невская битва.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Войска юного Александра без поддержки основной армии разбили лагерь шведов у устья реки Ижоры. Александр Ярославич за победу и личную храбрость в бою получил почётное прозвище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«Невский». 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2" descr="http://i-postroika.ru/wp-content/uploads/2012/08/Podvig_Gavrily_Aleksich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2756520" cy="3420000"/>
          </a:xfrm>
          <a:prstGeom prst="rect">
            <a:avLst/>
          </a:prstGeom>
          <a:noFill/>
        </p:spPr>
      </p:pic>
      <p:pic>
        <p:nvPicPr>
          <p:cNvPr id="10" name="Picture 2" descr="2.Невская битва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88224" y="3717032"/>
            <a:ext cx="2240909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836712"/>
            <a:ext cx="4464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Шведский лагерь у реки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 туманом скрылся.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Александр привёл полки,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Ночью затаился.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Утром, только    рассвело,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Залетали стрелы.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Зря вас, шведы, занесло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русские пределы. 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Шли в атаку с трёх сторон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Русские дружины.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Враг к Неве был оттеснён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Натиском лавины.</a:t>
            </a:r>
          </a:p>
        </p:txBody>
      </p:sp>
      <p:pic>
        <p:nvPicPr>
          <p:cNvPr id="7" name="Picture 2" descr="http://s52.radikal.ru/i135/1110/2c/b5c1d9c9c4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64000" y="18000"/>
            <a:ext cx="4180000" cy="684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9872" y="404664"/>
            <a:ext cx="5724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5 апреля 1242 года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произошла знаменитая битва с крестоносцами на Чудском озере -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Ледовое побоище.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Русские заманили немецких рыцарей, облаченных в тяжелые доспехи, на тонкий  лед. Атаковавшая с флангов  конница завершила разгром захватчиков.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8" descr="Битва на Чудском озере (Ледовое побоище) в  1242 году"/>
          <p:cNvPicPr>
            <a:picLocks noChangeAspect="1" noChangeArrowheads="1"/>
          </p:cNvPicPr>
          <p:nvPr/>
        </p:nvPicPr>
        <p:blipFill>
          <a:blip r:embed="rId2" cstate="screen"/>
          <a:srcRect l="7158" t="4508" r="7158" b="18034"/>
          <a:stretch>
            <a:fillRect/>
          </a:stretch>
        </p:blipFill>
        <p:spPr bwMode="auto">
          <a:xfrm>
            <a:off x="755576" y="3429000"/>
            <a:ext cx="1881157" cy="3240000"/>
          </a:xfrm>
          <a:prstGeom prst="rect">
            <a:avLst/>
          </a:prstGeom>
          <a:noFill/>
        </p:spPr>
      </p:pic>
      <p:pic>
        <p:nvPicPr>
          <p:cNvPr id="8" name="Picture 2" descr="Князь Александр Невский на Ледовом побоищ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74001" y="3078000"/>
            <a:ext cx="5669999" cy="3780000"/>
          </a:xfrm>
          <a:prstGeom prst="rect">
            <a:avLst/>
          </a:prstGeom>
          <a:noFill/>
        </p:spPr>
      </p:pic>
      <p:pic>
        <p:nvPicPr>
          <p:cNvPr id="9" name="Picture 4" descr="http://vybor.ua/uploadfiles/ckfinder/user48/images/%D0%9D%D0%B5%D0%B2%D1%81%D0%BA%D0%B8%D0%B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0"/>
            <a:ext cx="3324047" cy="324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4797152"/>
            <a:ext cx="8568952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XIII веке Русь подверглась ударам с двух сторон — католического Запада и монголо-татар. Александр Невский, проявил талант полководца и дипломата, заключив мир с наиболее сильным, но более веротерпимым врагом — Золотой Ордой — и отразив нападение с Запада, одновременно защитил православие от католической экспансии.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" descr="http://s017.radikal.ru/i429/1110/f0/2a740dcdf2a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612445" cy="4500000"/>
          </a:xfrm>
          <a:prstGeom prst="rect">
            <a:avLst/>
          </a:prstGeom>
          <a:noFill/>
        </p:spPr>
      </p:pic>
      <p:pic>
        <p:nvPicPr>
          <p:cNvPr id="6" name="Picture 2" descr="http://historic.ru/books/item/f00/s00/z0000023/pic/000053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>
            <a:off x="7092280" y="1340768"/>
            <a:ext cx="1717800" cy="2880000"/>
          </a:xfrm>
          <a:prstGeom prst="rect">
            <a:avLst/>
          </a:prstGeom>
          <a:noFill/>
        </p:spPr>
      </p:pic>
      <p:pic>
        <p:nvPicPr>
          <p:cNvPr id="9" name="Picture 2" descr="http://rusich.moy.su/_pu/1/12202.gif"/>
          <p:cNvPicPr>
            <a:picLocks noChangeAspect="1" noChangeArrowheads="1"/>
          </p:cNvPicPr>
          <p:nvPr/>
        </p:nvPicPr>
        <p:blipFill>
          <a:blip r:embed="rId4" cstate="screen"/>
          <a:srcRect t="53993" r="7176" b="2571"/>
          <a:stretch>
            <a:fillRect/>
          </a:stretch>
        </p:blipFill>
        <p:spPr bwMode="auto">
          <a:xfrm rot="7138332">
            <a:off x="4857025" y="1749095"/>
            <a:ext cx="3720989" cy="54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dn01.ru/files/users/images/bf/25/bf25f8f1c8ffb74fbd7d3d3d64ebbaa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000"/>
            <a:ext cx="5076056" cy="68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8064" y="1556792"/>
            <a:ext cx="3995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Князь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Александр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Ярославович,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прозванный Невским,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прожил всего 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43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года.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Он стал новгородским князем в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16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лет, в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20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победил шведов в битве на реке Неве, в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22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года одержал знаменитую победу на льду Чудского озера.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Невского считали политиком, дипломатом и военачальником. За всю жизнь он не проиграл ни одного сражения.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s2.pic4you.ru/allimage/y2013/07-15/12216/362592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0120" y="188640"/>
            <a:ext cx="3073880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438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Ukrainian?Izhitsa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HP</cp:lastModifiedBy>
  <cp:revision>63</cp:revision>
  <dcterms:created xsi:type="dcterms:W3CDTF">2017-11-22T14:44:03Z</dcterms:created>
  <dcterms:modified xsi:type="dcterms:W3CDTF">2021-10-25T04:33:00Z</dcterms:modified>
</cp:coreProperties>
</file>