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56" r:id="rId3"/>
    <p:sldId id="257" r:id="rId4"/>
    <p:sldId id="270" r:id="rId5"/>
    <p:sldId id="258" r:id="rId6"/>
    <p:sldId id="260" r:id="rId7"/>
    <p:sldId id="261" r:id="rId8"/>
    <p:sldId id="262" r:id="rId9"/>
    <p:sldId id="263" r:id="rId10"/>
    <p:sldId id="259" r:id="rId11"/>
    <p:sldId id="264" r:id="rId12"/>
    <p:sldId id="265" r:id="rId13"/>
    <p:sldId id="266" r:id="rId14"/>
    <p:sldId id="267" r:id="rId15"/>
    <p:sldId id="268" r:id="rId16"/>
    <p:sldId id="269" r:id="rId17"/>
    <p:sldId id="271" r:id="rId18"/>
    <p:sldId id="272" r:id="rId19"/>
    <p:sldId id="273" r:id="rId20"/>
    <p:sldId id="274" r:id="rId21"/>
    <p:sldId id="275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298" autoAdjust="0"/>
  </p:normalViewPr>
  <p:slideViewPr>
    <p:cSldViewPr>
      <p:cViewPr varScale="1">
        <p:scale>
          <a:sx n="85" d="100"/>
          <a:sy n="85" d="100"/>
        </p:scale>
        <p:origin x="-15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15AA6-A1D1-4B55-84C8-D7286E944287}" type="datetimeFigureOut">
              <a:rPr lang="ru-RU"/>
              <a:pPr>
                <a:defRPr/>
              </a:pPr>
              <a:t>22.01.2019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CDFCE-4E82-4441-9FEB-7638746EF4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74F7D-ACB7-4C7C-9542-DB379FC9AA13}" type="datetimeFigureOut">
              <a:rPr lang="ru-RU"/>
              <a:pPr>
                <a:defRPr/>
              </a:pPr>
              <a:t>22.01.2019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D6B65-C4FA-410E-88C2-394F1005FA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1131D-807D-48A6-B671-3A3F29AD79C9}" type="datetimeFigureOut">
              <a:rPr lang="ru-RU"/>
              <a:pPr>
                <a:defRPr/>
              </a:pPr>
              <a:t>22.01.2019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7ED66-67F3-46AD-AED4-27D3085ED5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21EB1-2DBD-40CB-847A-749DC60BF0A6}" type="datetimeFigureOut">
              <a:rPr lang="ru-RU"/>
              <a:pPr>
                <a:defRPr/>
              </a:pPr>
              <a:t>22.01.2019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C2086-A3F4-437E-A487-8F6703B54D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CB746-755C-48AA-A84B-501EDB1348E0}" type="datetimeFigureOut">
              <a:rPr lang="ru-RU"/>
              <a:pPr>
                <a:defRPr/>
              </a:pPr>
              <a:t>22.01.2019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EE2BD-B12D-48AC-AB42-711AAD5B1A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9DAED-C39E-4A28-B81D-D4F25226F35C}" type="datetimeFigureOut">
              <a:rPr lang="ru-RU"/>
              <a:pPr>
                <a:defRPr/>
              </a:pPr>
              <a:t>22.01.2019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97906-EAF5-4FB3-B21A-2379BB5C4C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5DBAE-3AC8-44D8-B286-923A9A760B20}" type="datetimeFigureOut">
              <a:rPr lang="ru-RU"/>
              <a:pPr>
                <a:defRPr/>
              </a:pPr>
              <a:t>22.01.2019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F9B92-BE54-4D13-A72B-585AF0BCAF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46FD8-7EB7-4899-909E-3BFB743C3DF1}" type="datetimeFigureOut">
              <a:rPr lang="ru-RU"/>
              <a:pPr>
                <a:defRPr/>
              </a:pPr>
              <a:t>22.01.2019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7FC4A-EA8E-4DB6-9930-CE8D22AD2E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34BA4-FC9E-4EF7-B271-9FFB3255F599}" type="datetimeFigureOut">
              <a:rPr lang="ru-RU"/>
              <a:pPr>
                <a:defRPr/>
              </a:pPr>
              <a:t>22.01.2019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622A8-0E7B-4C59-8CDB-DF0376177B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F9F45-2BAC-428F-856A-86B4B5B56FA4}" type="datetimeFigureOut">
              <a:rPr lang="ru-RU"/>
              <a:pPr>
                <a:defRPr/>
              </a:pPr>
              <a:t>22.01.2019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2C81A-717E-4038-88F1-F10268EE23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B835E-B77D-456D-9BEF-BB0D96EE6801}" type="datetimeFigureOut">
              <a:rPr lang="ru-RU"/>
              <a:pPr>
                <a:defRPr/>
              </a:pPr>
              <a:t>22.01.2019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0F894-16C8-4745-B78C-8268C895E1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095F808-4B65-442F-A0A7-394DE1C0AED9}" type="datetimeFigureOut">
              <a:rPr lang="ru-RU"/>
              <a:pPr>
                <a:defRPr/>
              </a:pPr>
              <a:t>22.01.2019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EFA913D-9609-4CEA-843F-9DE54BED39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heel spokes="3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0.xml"/><Relationship Id="rId4" Type="http://schemas.openxmlformats.org/officeDocument/2006/relationships/slide" Target="slide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4624"/>
            <a:ext cx="7772400" cy="1470025"/>
          </a:xfrm>
        </p:spPr>
        <p:txBody>
          <a:bodyPr/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№ 25 «Малыш»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1268760"/>
            <a:ext cx="6400800" cy="1752600"/>
          </a:xfrm>
        </p:spPr>
        <p:txBody>
          <a:bodyPr/>
          <a:lstStyle/>
          <a:p>
            <a:endParaRPr lang="ru-RU" sz="54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5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Транспорт</a:t>
            </a:r>
          </a:p>
          <a:p>
            <a:r>
              <a:rPr lang="ru-RU" sz="5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Воспитатель: Здаревская О.Н.</a:t>
            </a:r>
          </a:p>
          <a:p>
            <a:endParaRPr lang="ru-RU" sz="2000" dirty="0" smtClean="0"/>
          </a:p>
          <a:p>
            <a:endParaRPr lang="ru-RU" sz="2000" dirty="0"/>
          </a:p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 Карпинск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2017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938145"/>
      </p:ext>
    </p:extLst>
  </p:cSld>
  <p:clrMapOvr>
    <a:masterClrMapping/>
  </p:clrMapOvr>
  <p:transition spd="med">
    <p:wheel spokes="3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6000" b="1" smtClean="0">
                <a:latin typeface="Malahit" pitchFamily="2" charset="0"/>
              </a:rPr>
              <a:t>Водный</a:t>
            </a: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428750"/>
            <a:ext cx="6977063" cy="523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6000" b="1" smtClean="0">
                <a:latin typeface="Malahit" pitchFamily="2" charset="0"/>
              </a:rPr>
              <a:t>Водный</a:t>
            </a:r>
            <a:endParaRPr lang="ru-RU" sz="6000" smtClean="0"/>
          </a:p>
        </p:txBody>
      </p:sp>
      <p:pic>
        <p:nvPicPr>
          <p:cNvPr id="1126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14438" y="1571625"/>
            <a:ext cx="6732587" cy="5049838"/>
          </a:xfrm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6000" b="1" smtClean="0">
                <a:latin typeface="Malahit" pitchFamily="2" charset="0"/>
              </a:rPr>
              <a:t>Водный</a:t>
            </a:r>
            <a:endParaRPr lang="ru-RU" sz="6000" smtClean="0"/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28750" y="1336675"/>
            <a:ext cx="6000750" cy="5305425"/>
          </a:xfrm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6000" b="1" smtClean="0">
                <a:latin typeface="Malahit" pitchFamily="2" charset="0"/>
              </a:rPr>
              <a:t>Воздушный</a:t>
            </a:r>
            <a:endParaRPr lang="ru-RU" sz="6000" smtClean="0"/>
          </a:p>
        </p:txBody>
      </p:sp>
      <p:pic>
        <p:nvPicPr>
          <p:cNvPr id="133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1563" y="1500188"/>
            <a:ext cx="7113587" cy="5110162"/>
          </a:xfrm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6000" b="1" smtClean="0">
                <a:latin typeface="Malahit" pitchFamily="2" charset="0"/>
              </a:rPr>
              <a:t>Воздушный</a:t>
            </a:r>
            <a:endParaRPr lang="ru-RU" sz="6000" smtClean="0"/>
          </a:p>
        </p:txBody>
      </p:sp>
      <p:pic>
        <p:nvPicPr>
          <p:cNvPr id="1433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6325" y="1357313"/>
            <a:ext cx="7424738" cy="5322887"/>
          </a:xfrm>
        </p:spPr>
      </p:pic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429652" y="6143644"/>
            <a:ext cx="500066" cy="500042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6000" b="1" smtClean="0">
                <a:latin typeface="Malahit" pitchFamily="2" charset="0"/>
              </a:rPr>
              <a:t>Подземный</a:t>
            </a:r>
          </a:p>
        </p:txBody>
      </p:sp>
      <p:pic>
        <p:nvPicPr>
          <p:cNvPr id="153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00125" y="1428750"/>
            <a:ext cx="7286625" cy="5207000"/>
          </a:xfrm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6000" b="1" smtClean="0">
                <a:latin typeface="Malahit" pitchFamily="2" charset="0"/>
              </a:rPr>
              <a:t>Эскалатор</a:t>
            </a:r>
          </a:p>
        </p:txBody>
      </p:sp>
      <p:pic>
        <p:nvPicPr>
          <p:cNvPr id="1638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57313" y="1285875"/>
            <a:ext cx="6429375" cy="5362575"/>
          </a:xfrm>
        </p:spPr>
      </p:pic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286776" y="6143644"/>
            <a:ext cx="571504" cy="500066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6000" b="1" smtClean="0">
                <a:latin typeface="Malahit" pitchFamily="2" charset="0"/>
              </a:rPr>
              <a:t>Пассажирский</a:t>
            </a:r>
          </a:p>
        </p:txBody>
      </p:sp>
      <p:pic>
        <p:nvPicPr>
          <p:cNvPr id="174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313" y="1571625"/>
            <a:ext cx="4035425" cy="2786063"/>
          </a:xfrm>
        </p:spPr>
      </p:pic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5" y="1571625"/>
            <a:ext cx="3929063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50" y="40005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омой 7">
            <a:hlinkClick r:id="rId5" action="ppaction://hlinksldjump" highlightClick="1"/>
          </p:cNvPr>
          <p:cNvSpPr/>
          <p:nvPr/>
        </p:nvSpPr>
        <p:spPr>
          <a:xfrm>
            <a:off x="8429652" y="6143644"/>
            <a:ext cx="500066" cy="500042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6000" b="1" smtClean="0">
                <a:latin typeface="Malahit" pitchFamily="2" charset="0"/>
              </a:rPr>
              <a:t>Грузовой</a:t>
            </a:r>
          </a:p>
        </p:txBody>
      </p:sp>
      <p:pic>
        <p:nvPicPr>
          <p:cNvPr id="1843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313" y="1428750"/>
            <a:ext cx="3675062" cy="2757488"/>
          </a:xfrm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313" y="4143375"/>
            <a:ext cx="3048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86225" y="1428750"/>
            <a:ext cx="4081463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правляющая кнопка: домой 6">
            <a:hlinkClick r:id="rId5" action="ppaction://hlinksldjump" highlightClick="1"/>
          </p:cNvPr>
          <p:cNvSpPr/>
          <p:nvPr/>
        </p:nvSpPr>
        <p:spPr>
          <a:xfrm>
            <a:off x="8429652" y="6143644"/>
            <a:ext cx="500066" cy="500042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6000" b="1" smtClean="0">
                <a:latin typeface="Malahit" pitchFamily="2" charset="0"/>
              </a:rPr>
              <a:t>Специальный</a:t>
            </a:r>
          </a:p>
        </p:txBody>
      </p:sp>
      <p:pic>
        <p:nvPicPr>
          <p:cNvPr id="194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43000" y="1643063"/>
            <a:ext cx="6788150" cy="4525962"/>
          </a:xfrm>
        </p:spPr>
      </p:pic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7000875" y="-357188"/>
            <a:ext cx="2357438" cy="2216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3800" b="1">
                <a:solidFill>
                  <a:srgbClr val="FF0000"/>
                </a:solidFill>
                <a:latin typeface="Calibri" pitchFamily="34" charset="0"/>
              </a:rPr>
              <a:t>01</a:t>
            </a: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sz="5400" b="1" dirty="0" smtClean="0">
                <a:solidFill>
                  <a:srgbClr val="00B050"/>
                </a:solidFill>
                <a:latin typeface="Ampir Deco" pitchFamily="2" charset="0"/>
              </a:rPr>
              <a:t>Какой бывает транспорт?</a:t>
            </a:r>
          </a:p>
        </p:txBody>
      </p:sp>
      <p:pic>
        <p:nvPicPr>
          <p:cNvPr id="2051" name="Picture 2" descr="C:\Program Files\Microsoft Office\MEDIA\CAGCAT10\j0183328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214313"/>
            <a:ext cx="1806575" cy="18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3" descr="C:\Program Files\Microsoft Office\MEDIA\CAGCAT10\j0215086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4763" y="0"/>
            <a:ext cx="1323975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4" descr="C:\Documents and Settings\Татьяна\Local Settings\Temporary Internet Files\Content.IE5\5R0MLQ3U\MCj04319270000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4857750"/>
            <a:ext cx="181927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5" descr="C:\Documents and Settings\Татьяна\Local Settings\Temporary Internet Files\Content.IE5\TV02RKRO\MCj04321530000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4214818"/>
            <a:ext cx="184150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6" descr="C:\Documents and Settings\Татьяна\Local Settings\Temporary Internet Files\Content.IE5\WOJERP5O\MCj04299230000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0500" y="500063"/>
            <a:ext cx="186690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7" descr="C:\Documents and Settings\Татьяна\Local Settings\Temporary Internet Files\Content.IE5\WOJERP5O\MCj04118680000[1].w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3714752"/>
            <a:ext cx="2278062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6000" b="1" smtClean="0">
                <a:latin typeface="Malahit" pitchFamily="2" charset="0"/>
              </a:rPr>
              <a:t>Специальный</a:t>
            </a:r>
          </a:p>
        </p:txBody>
      </p:sp>
      <p:sp>
        <p:nvSpPr>
          <p:cNvPr id="20483" name="TextBox 4"/>
          <p:cNvSpPr txBox="1">
            <a:spLocks noChangeArrowheads="1"/>
          </p:cNvSpPr>
          <p:nvPr/>
        </p:nvSpPr>
        <p:spPr bwMode="auto">
          <a:xfrm>
            <a:off x="7000875" y="-357188"/>
            <a:ext cx="2357438" cy="2216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3800" b="1">
                <a:solidFill>
                  <a:srgbClr val="FF0000"/>
                </a:solidFill>
                <a:latin typeface="Calibri" pitchFamily="34" charset="0"/>
              </a:rPr>
              <a:t>02</a:t>
            </a:r>
          </a:p>
        </p:txBody>
      </p:sp>
      <p:pic>
        <p:nvPicPr>
          <p:cNvPr id="2048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28750" y="1643063"/>
            <a:ext cx="6097588" cy="4908550"/>
          </a:xfrm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6000" b="1" smtClean="0">
                <a:latin typeface="Malahit" pitchFamily="2" charset="0"/>
              </a:rPr>
              <a:t>Специальный</a:t>
            </a:r>
          </a:p>
        </p:txBody>
      </p:sp>
      <p:sp>
        <p:nvSpPr>
          <p:cNvPr id="21507" name="TextBox 4"/>
          <p:cNvSpPr txBox="1">
            <a:spLocks noChangeArrowheads="1"/>
          </p:cNvSpPr>
          <p:nvPr/>
        </p:nvSpPr>
        <p:spPr bwMode="auto">
          <a:xfrm>
            <a:off x="7000875" y="-357188"/>
            <a:ext cx="2357438" cy="2216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3800" b="1">
                <a:solidFill>
                  <a:srgbClr val="FF0000"/>
                </a:solidFill>
                <a:latin typeface="Calibri" pitchFamily="34" charset="0"/>
              </a:rPr>
              <a:t>03</a:t>
            </a:r>
          </a:p>
        </p:txBody>
      </p:sp>
      <p:pic>
        <p:nvPicPr>
          <p:cNvPr id="2150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54163" y="1600200"/>
            <a:ext cx="6629400" cy="4972050"/>
          </a:xfrm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5400" b="1" smtClean="0">
                <a:latin typeface="Ampir Deco" pitchFamily="2" charset="0"/>
              </a:rPr>
              <a:t>Транспорт</a:t>
            </a:r>
          </a:p>
        </p:txBody>
      </p:sp>
      <p:sp>
        <p:nvSpPr>
          <p:cNvPr id="3075" name="TextBox 3"/>
          <p:cNvSpPr txBox="1">
            <a:spLocks noChangeArrowheads="1"/>
          </p:cNvSpPr>
          <p:nvPr/>
        </p:nvSpPr>
        <p:spPr bwMode="auto">
          <a:xfrm>
            <a:off x="214313" y="2928938"/>
            <a:ext cx="27146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latin typeface="Malahit" pitchFamily="2" charset="0"/>
                <a:hlinkClick r:id="rId2" action="ppaction://hlinksldjump"/>
              </a:rPr>
              <a:t>Наземный</a:t>
            </a:r>
            <a:endParaRPr lang="ru-RU" sz="3600" b="1">
              <a:latin typeface="Malahit" pitchFamily="2" charset="0"/>
            </a:endParaRPr>
          </a:p>
        </p:txBody>
      </p:sp>
      <p:sp>
        <p:nvSpPr>
          <p:cNvPr id="3076" name="TextBox 4"/>
          <p:cNvSpPr txBox="1">
            <a:spLocks noChangeArrowheads="1"/>
          </p:cNvSpPr>
          <p:nvPr/>
        </p:nvSpPr>
        <p:spPr bwMode="auto">
          <a:xfrm>
            <a:off x="4572000" y="4214813"/>
            <a:ext cx="29289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latin typeface="Malahit" pitchFamily="2" charset="0"/>
                <a:hlinkClick r:id="rId3" action="ppaction://hlinksldjump"/>
              </a:rPr>
              <a:t>воздушный</a:t>
            </a:r>
            <a:endParaRPr lang="ru-RU" sz="3600" b="1">
              <a:latin typeface="Malahit" pitchFamily="2" charset="0"/>
            </a:endParaRPr>
          </a:p>
        </p:txBody>
      </p:sp>
      <p:sp>
        <p:nvSpPr>
          <p:cNvPr id="3077" name="TextBox 5"/>
          <p:cNvSpPr txBox="1">
            <a:spLocks noChangeArrowheads="1"/>
          </p:cNvSpPr>
          <p:nvPr/>
        </p:nvSpPr>
        <p:spPr bwMode="auto">
          <a:xfrm>
            <a:off x="6215063" y="3000375"/>
            <a:ext cx="29289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latin typeface="Malahit" pitchFamily="2" charset="0"/>
                <a:hlinkClick r:id="rId4" action="ppaction://hlinksldjump"/>
              </a:rPr>
              <a:t>подземный</a:t>
            </a:r>
            <a:endParaRPr lang="ru-RU" sz="3600" b="1">
              <a:latin typeface="Malahit" pitchFamily="2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 rot="1802862">
            <a:off x="1936750" y="1125538"/>
            <a:ext cx="428625" cy="1857375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21101409">
            <a:off x="5500688" y="1428750"/>
            <a:ext cx="428625" cy="2857500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19805617">
            <a:off x="6935788" y="1125538"/>
            <a:ext cx="428625" cy="1857375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81" name="TextBox 9"/>
          <p:cNvSpPr txBox="1">
            <a:spLocks noChangeArrowheads="1"/>
          </p:cNvSpPr>
          <p:nvPr/>
        </p:nvSpPr>
        <p:spPr bwMode="auto">
          <a:xfrm>
            <a:off x="2357438" y="4286250"/>
            <a:ext cx="20002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latin typeface="Malahit" pitchFamily="2" charset="0"/>
                <a:hlinkClick r:id="rId5" action="ppaction://hlinksldjump"/>
              </a:rPr>
              <a:t>водный</a:t>
            </a:r>
            <a:endParaRPr lang="ru-RU" sz="3600" b="1">
              <a:latin typeface="Malahit" pitchFamily="2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 rot="647167">
            <a:off x="3286125" y="1500188"/>
            <a:ext cx="428625" cy="2786062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5400" b="1" smtClean="0">
                <a:latin typeface="Ampir Deco" pitchFamily="2" charset="0"/>
              </a:rPr>
              <a:t>Транспорт</a:t>
            </a:r>
          </a:p>
        </p:txBody>
      </p:sp>
      <p:sp>
        <p:nvSpPr>
          <p:cNvPr id="4099" name="TextBox 3"/>
          <p:cNvSpPr txBox="1">
            <a:spLocks noChangeArrowheads="1"/>
          </p:cNvSpPr>
          <p:nvPr/>
        </p:nvSpPr>
        <p:spPr bwMode="auto">
          <a:xfrm>
            <a:off x="214313" y="2928938"/>
            <a:ext cx="35718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latin typeface="Malahit" pitchFamily="2" charset="0"/>
                <a:hlinkClick r:id="rId2" action="ppaction://hlinksldjump"/>
              </a:rPr>
              <a:t>пассажирский</a:t>
            </a:r>
            <a:endParaRPr lang="ru-RU" sz="3600" b="1">
              <a:latin typeface="Malahit" pitchFamily="2" charset="0"/>
            </a:endParaRPr>
          </a:p>
        </p:txBody>
      </p:sp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3571875" y="4429125"/>
            <a:ext cx="25717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>
                <a:latin typeface="Malahit" pitchFamily="2" charset="0"/>
                <a:hlinkClick r:id="rId3" action="ppaction://hlinksldjump"/>
              </a:rPr>
              <a:t>грузовой</a:t>
            </a:r>
            <a:endParaRPr lang="ru-RU" sz="4000" b="1">
              <a:latin typeface="Malahit" pitchFamily="2" charset="0"/>
            </a:endParaRPr>
          </a:p>
        </p:txBody>
      </p:sp>
      <p:sp>
        <p:nvSpPr>
          <p:cNvPr id="4101" name="TextBox 5"/>
          <p:cNvSpPr txBox="1">
            <a:spLocks noChangeArrowheads="1"/>
          </p:cNvSpPr>
          <p:nvPr/>
        </p:nvSpPr>
        <p:spPr bwMode="auto">
          <a:xfrm>
            <a:off x="5715000" y="3000375"/>
            <a:ext cx="3429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latin typeface="Malahit" pitchFamily="2" charset="0"/>
                <a:hlinkClick r:id="rId4" action="ppaction://hlinksldjump"/>
              </a:rPr>
              <a:t>специальный</a:t>
            </a:r>
            <a:endParaRPr lang="ru-RU" sz="3600" b="1">
              <a:latin typeface="Malahit" pitchFamily="2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 rot="1802862">
            <a:off x="1936750" y="1125538"/>
            <a:ext cx="428625" cy="1857375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4357688" y="1500188"/>
            <a:ext cx="428625" cy="2857500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19805617">
            <a:off x="6935788" y="1125538"/>
            <a:ext cx="428625" cy="1857375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6000" b="1" smtClean="0">
                <a:latin typeface="Malahit" pitchFamily="2" charset="0"/>
              </a:rPr>
              <a:t>Наземный</a:t>
            </a:r>
          </a:p>
        </p:txBody>
      </p:sp>
      <p:pic>
        <p:nvPicPr>
          <p:cNvPr id="512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38" y="1500188"/>
            <a:ext cx="6786562" cy="50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6000" b="1" smtClean="0">
                <a:latin typeface="Malahit" pitchFamily="2" charset="0"/>
              </a:rPr>
              <a:t>Наземный</a:t>
            </a:r>
            <a:endParaRPr lang="ru-RU" sz="6000" smtClean="0"/>
          </a:p>
        </p:txBody>
      </p:sp>
      <p:pic>
        <p:nvPicPr>
          <p:cNvPr id="61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85813" y="1357313"/>
            <a:ext cx="7500937" cy="5314950"/>
          </a:xfrm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6000" b="1" smtClean="0">
                <a:latin typeface="Malahit" pitchFamily="2" charset="0"/>
              </a:rPr>
              <a:t>Наземный</a:t>
            </a:r>
            <a:endParaRPr lang="ru-RU" sz="6000" smtClean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1563" y="1071563"/>
            <a:ext cx="6929437" cy="5543550"/>
          </a:xfrm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6000" b="1" smtClean="0">
                <a:latin typeface="Malahit" pitchFamily="2" charset="0"/>
              </a:rPr>
              <a:t>Наземный</a:t>
            </a:r>
            <a:endParaRPr lang="ru-RU" sz="6000" smtClean="0"/>
          </a:p>
        </p:txBody>
      </p:sp>
      <p:pic>
        <p:nvPicPr>
          <p:cNvPr id="81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14438" y="1285875"/>
            <a:ext cx="7143750" cy="5364163"/>
          </a:xfrm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4957763" y="2000250"/>
            <a:ext cx="4186237" cy="511175"/>
          </a:xfrm>
        </p:spPr>
        <p:txBody>
          <a:bodyPr/>
          <a:lstStyle/>
          <a:p>
            <a:pPr eaLnBrk="1" hangingPunct="1"/>
            <a:r>
              <a:rPr lang="ru-RU" sz="6000" b="1" smtClean="0">
                <a:latin typeface="Malahit" pitchFamily="2" charset="0"/>
              </a:rPr>
              <a:t>Наземный</a:t>
            </a:r>
            <a:endParaRPr lang="ru-RU" sz="6000" smtClean="0"/>
          </a:p>
        </p:txBody>
      </p:sp>
      <p:pic>
        <p:nvPicPr>
          <p:cNvPr id="92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4572000" cy="3644900"/>
          </a:xfrm>
        </p:spPr>
      </p:pic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0038" y="3429000"/>
            <a:ext cx="503396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Управляющая кнопка: домой 5">
            <a:hlinkClick r:id="rId4" action="ppaction://hlinksldjump" highlightClick="1"/>
          </p:cNvPr>
          <p:cNvSpPr/>
          <p:nvPr/>
        </p:nvSpPr>
        <p:spPr>
          <a:xfrm>
            <a:off x="214282" y="6215082"/>
            <a:ext cx="500066" cy="500042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54</Words>
  <Application>Microsoft Office PowerPoint</Application>
  <PresentationFormat>Экран (4:3)</PresentationFormat>
  <Paragraphs>40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Муниципальное автономное дошкольное образовательное учреждение № 25 «Малыш»</vt:lpstr>
      <vt:lpstr>Какой бывает транспорт?</vt:lpstr>
      <vt:lpstr>Транспорт</vt:lpstr>
      <vt:lpstr>Транспорт</vt:lpstr>
      <vt:lpstr>Наземный</vt:lpstr>
      <vt:lpstr>Наземный</vt:lpstr>
      <vt:lpstr>Наземный</vt:lpstr>
      <vt:lpstr>Наземный</vt:lpstr>
      <vt:lpstr>Наземный</vt:lpstr>
      <vt:lpstr>Водный</vt:lpstr>
      <vt:lpstr>Водный</vt:lpstr>
      <vt:lpstr>Водный</vt:lpstr>
      <vt:lpstr>Воздушный</vt:lpstr>
      <vt:lpstr>Воздушный</vt:lpstr>
      <vt:lpstr>Подземный</vt:lpstr>
      <vt:lpstr>Эскалатор</vt:lpstr>
      <vt:lpstr>Пассажирский</vt:lpstr>
      <vt:lpstr>Грузовой</vt:lpstr>
      <vt:lpstr>Специальный</vt:lpstr>
      <vt:lpstr>Специальный</vt:lpstr>
      <vt:lpstr>Специальный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Какой бывает транспорт?</dc:title>
  <dc:creator>Татьяна</dc:creator>
  <cp:lastModifiedBy>1</cp:lastModifiedBy>
  <cp:revision>13</cp:revision>
  <dcterms:created xsi:type="dcterms:W3CDTF">2008-12-09T15:34:58Z</dcterms:created>
  <dcterms:modified xsi:type="dcterms:W3CDTF">2019-01-22T11:24:15Z</dcterms:modified>
</cp:coreProperties>
</file>